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5"/>
  </p:notesMasterIdLst>
  <p:sldIdLst>
    <p:sldId id="321" r:id="rId2"/>
    <p:sldId id="322" r:id="rId3"/>
    <p:sldId id="256" r:id="rId4"/>
    <p:sldId id="257" r:id="rId5"/>
    <p:sldId id="316" r:id="rId6"/>
    <p:sldId id="317" r:id="rId7"/>
    <p:sldId id="315" r:id="rId8"/>
    <p:sldId id="312" r:id="rId9"/>
    <p:sldId id="293" r:id="rId10"/>
    <p:sldId id="307" r:id="rId11"/>
    <p:sldId id="308" r:id="rId12"/>
    <p:sldId id="309" r:id="rId13"/>
    <p:sldId id="310" r:id="rId14"/>
    <p:sldId id="260" r:id="rId15"/>
    <p:sldId id="306" r:id="rId16"/>
    <p:sldId id="297" r:id="rId17"/>
    <p:sldId id="298" r:id="rId18"/>
    <p:sldId id="313" r:id="rId19"/>
    <p:sldId id="320" r:id="rId20"/>
    <p:sldId id="265" r:id="rId21"/>
    <p:sldId id="319" r:id="rId22"/>
    <p:sldId id="318" r:id="rId23"/>
    <p:sldId id="263" r:id="rId24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945"/>
    <a:srgbClr val="AE5002"/>
    <a:srgbClr val="DE5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3551" autoAdjust="0"/>
  </p:normalViewPr>
  <p:slideViewPr>
    <p:cSldViewPr>
      <p:cViewPr>
        <p:scale>
          <a:sx n="70" d="100"/>
          <a:sy n="70" d="100"/>
        </p:scale>
        <p:origin x="-894" y="-6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B9320A-5FD3-4596-A837-18C99C2A737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CCB70B-0CBB-44EC-AE7C-3A90C50702EB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Mitigation/Prevention</a:t>
          </a:r>
          <a:endParaRPr lang="en-US" dirty="0"/>
        </a:p>
      </dgm:t>
    </dgm:pt>
    <dgm:pt modelId="{D969B71F-B4C5-4CD2-AD3F-2343AC2D97D6}" type="parTrans" cxnId="{966F8A9D-36DB-4173-A341-635A3DAAA933}">
      <dgm:prSet/>
      <dgm:spPr/>
      <dgm:t>
        <a:bodyPr/>
        <a:lstStyle/>
        <a:p>
          <a:endParaRPr lang="en-US"/>
        </a:p>
      </dgm:t>
    </dgm:pt>
    <dgm:pt modelId="{586CE7B7-EE11-4825-91CD-EEA8585023CD}" type="sibTrans" cxnId="{966F8A9D-36DB-4173-A341-635A3DAAA933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30C9963-1B57-43E8-BD7F-E682976AA158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endParaRPr lang="en-US" dirty="0"/>
        </a:p>
      </dgm:t>
    </dgm:pt>
    <dgm:pt modelId="{C1DA898D-D251-4711-8CD7-3229F5EB1516}" type="parTrans" cxnId="{1096D036-2FA0-4E60-BAF5-F552E924BACD}">
      <dgm:prSet/>
      <dgm:spPr/>
      <dgm:t>
        <a:bodyPr/>
        <a:lstStyle/>
        <a:p>
          <a:endParaRPr lang="en-US"/>
        </a:p>
      </dgm:t>
    </dgm:pt>
    <dgm:pt modelId="{12AD0594-3A99-40E6-A783-E6231AEB9A34}" type="sibTrans" cxnId="{1096D036-2FA0-4E60-BAF5-F552E924BACD}">
      <dgm:prSet/>
      <dgm:spPr/>
      <dgm:t>
        <a:bodyPr/>
        <a:lstStyle/>
        <a:p>
          <a:endParaRPr lang="en-US"/>
        </a:p>
      </dgm:t>
    </dgm:pt>
    <dgm:pt modelId="{D71BFA8B-91ED-4360-A0D9-941E80BEAD39}">
      <dgm:prSet phldrT="[Text]"/>
      <dgm:spPr>
        <a:solidFill>
          <a:srgbClr val="00B050"/>
        </a:solidFill>
      </dgm:spPr>
      <dgm:t>
        <a:bodyPr/>
        <a:lstStyle/>
        <a:p>
          <a:endParaRPr lang="en-US" dirty="0"/>
        </a:p>
      </dgm:t>
    </dgm:pt>
    <dgm:pt modelId="{52685F0D-1C14-4520-BDC8-C7D3389BD6CB}" type="parTrans" cxnId="{ECAFE340-8B2F-4355-8A06-3141BF260845}">
      <dgm:prSet/>
      <dgm:spPr/>
      <dgm:t>
        <a:bodyPr/>
        <a:lstStyle/>
        <a:p>
          <a:endParaRPr lang="en-US"/>
        </a:p>
      </dgm:t>
    </dgm:pt>
    <dgm:pt modelId="{EE708B3A-EA0B-4A4E-A1FA-3092ED098E70}" type="sibTrans" cxnId="{ECAFE340-8B2F-4355-8A06-3141BF260845}">
      <dgm:prSet/>
      <dgm:spPr/>
      <dgm:t>
        <a:bodyPr/>
        <a:lstStyle/>
        <a:p>
          <a:endParaRPr lang="en-US"/>
        </a:p>
      </dgm:t>
    </dgm:pt>
    <dgm:pt modelId="{E4EAA078-11D9-4D27-993E-4D0A33411C55}">
      <dgm:prSet phldrT="[Text]"/>
      <dgm:spPr>
        <a:solidFill>
          <a:srgbClr val="7030A0"/>
        </a:solidFill>
      </dgm:spPr>
      <dgm:t>
        <a:bodyPr/>
        <a:lstStyle/>
        <a:p>
          <a:endParaRPr lang="en-US" dirty="0"/>
        </a:p>
      </dgm:t>
    </dgm:pt>
    <dgm:pt modelId="{03B8C6BA-7BD5-4824-92EF-1BA1A79D011F}" type="parTrans" cxnId="{D39935A8-53A4-455A-BD6D-58A19CD8240E}">
      <dgm:prSet/>
      <dgm:spPr/>
      <dgm:t>
        <a:bodyPr/>
        <a:lstStyle/>
        <a:p>
          <a:endParaRPr lang="en-US"/>
        </a:p>
      </dgm:t>
    </dgm:pt>
    <dgm:pt modelId="{7DF633CA-AC62-4630-8789-D17F4E0286B6}" type="sibTrans" cxnId="{D39935A8-53A4-455A-BD6D-58A19CD8240E}">
      <dgm:prSet/>
      <dgm:spPr/>
      <dgm:t>
        <a:bodyPr/>
        <a:lstStyle/>
        <a:p>
          <a:endParaRPr lang="en-US"/>
        </a:p>
      </dgm:t>
    </dgm:pt>
    <dgm:pt modelId="{6B83FB83-CC7B-4D2B-8EE6-FD18B74449C9}" type="pres">
      <dgm:prSet presAssocID="{42B9320A-5FD3-4596-A837-18C99C2A73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BC6B3C-BC5A-4D6C-AC08-BD88C49105C7}" type="pres">
      <dgm:prSet presAssocID="{42B9320A-5FD3-4596-A837-18C99C2A737B}" presName="cycle" presStyleCnt="0"/>
      <dgm:spPr/>
    </dgm:pt>
    <dgm:pt modelId="{252006D8-FF97-4946-8B6A-59AA798AB064}" type="pres">
      <dgm:prSet presAssocID="{C0CCB70B-0CBB-44EC-AE7C-3A90C50702EB}" presName="nodeFirstNode" presStyleLbl="node1" presStyleIdx="0" presStyleCnt="4" custRadScaleRad="95148" custRadScaleInc="-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46F41-7939-4494-82ED-10FBE5AB0267}" type="pres">
      <dgm:prSet presAssocID="{586CE7B7-EE11-4825-91CD-EEA8585023CD}" presName="sibTransFirstNode" presStyleLbl="bgShp" presStyleIdx="0" presStyleCnt="1" custScaleX="116778"/>
      <dgm:spPr/>
      <dgm:t>
        <a:bodyPr/>
        <a:lstStyle/>
        <a:p>
          <a:endParaRPr lang="en-US"/>
        </a:p>
      </dgm:t>
    </dgm:pt>
    <dgm:pt modelId="{B7423D38-C725-4291-B03B-35FC5B8BD43F}" type="pres">
      <dgm:prSet presAssocID="{D30C9963-1B57-43E8-BD7F-E682976AA158}" presName="nodeFollowingNodes" presStyleLbl="node1" presStyleIdx="1" presStyleCnt="4" custRadScaleRad="112308" custRadScaleInc="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DA0313-BF27-4BD0-83E6-D6095D51F384}" type="pres">
      <dgm:prSet presAssocID="{D71BFA8B-91ED-4360-A0D9-941E80BEAD39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6681F-5B60-4C01-B666-1FE923E0A03D}" type="pres">
      <dgm:prSet presAssocID="{E4EAA078-11D9-4D27-993E-4D0A33411C55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2D6E6A-6F1F-433B-8B5D-08E9D1C5E3A4}" type="presOf" srcId="{D71BFA8B-91ED-4360-A0D9-941E80BEAD39}" destId="{21DA0313-BF27-4BD0-83E6-D6095D51F384}" srcOrd="0" destOrd="0" presId="urn:microsoft.com/office/officeart/2005/8/layout/cycle3"/>
    <dgm:cxn modelId="{103DB37C-5222-4A93-9DA3-CFCC6B00DBCA}" type="presOf" srcId="{586CE7B7-EE11-4825-91CD-EEA8585023CD}" destId="{9B946F41-7939-4494-82ED-10FBE5AB0267}" srcOrd="0" destOrd="0" presId="urn:microsoft.com/office/officeart/2005/8/layout/cycle3"/>
    <dgm:cxn modelId="{D39935A8-53A4-455A-BD6D-58A19CD8240E}" srcId="{42B9320A-5FD3-4596-A837-18C99C2A737B}" destId="{E4EAA078-11D9-4D27-993E-4D0A33411C55}" srcOrd="3" destOrd="0" parTransId="{03B8C6BA-7BD5-4824-92EF-1BA1A79D011F}" sibTransId="{7DF633CA-AC62-4630-8789-D17F4E0286B6}"/>
    <dgm:cxn modelId="{3577ECA6-5841-492C-B7FD-AEA4B1045DB4}" type="presOf" srcId="{C0CCB70B-0CBB-44EC-AE7C-3A90C50702EB}" destId="{252006D8-FF97-4946-8B6A-59AA798AB064}" srcOrd="0" destOrd="0" presId="urn:microsoft.com/office/officeart/2005/8/layout/cycle3"/>
    <dgm:cxn modelId="{C9775FD9-1E51-4AEE-8716-62337DC8E01B}" type="presOf" srcId="{42B9320A-5FD3-4596-A837-18C99C2A737B}" destId="{6B83FB83-CC7B-4D2B-8EE6-FD18B74449C9}" srcOrd="0" destOrd="0" presId="urn:microsoft.com/office/officeart/2005/8/layout/cycle3"/>
    <dgm:cxn modelId="{1096D036-2FA0-4E60-BAF5-F552E924BACD}" srcId="{42B9320A-5FD3-4596-A837-18C99C2A737B}" destId="{D30C9963-1B57-43E8-BD7F-E682976AA158}" srcOrd="1" destOrd="0" parTransId="{C1DA898D-D251-4711-8CD7-3229F5EB1516}" sibTransId="{12AD0594-3A99-40E6-A783-E6231AEB9A34}"/>
    <dgm:cxn modelId="{BEC2BB61-F202-4F0C-8B91-44C406A3BE66}" type="presOf" srcId="{D30C9963-1B57-43E8-BD7F-E682976AA158}" destId="{B7423D38-C725-4291-B03B-35FC5B8BD43F}" srcOrd="0" destOrd="0" presId="urn:microsoft.com/office/officeart/2005/8/layout/cycle3"/>
    <dgm:cxn modelId="{88FBC9B0-821C-43D2-A4A4-23485342C358}" type="presOf" srcId="{E4EAA078-11D9-4D27-993E-4D0A33411C55}" destId="{5D56681F-5B60-4C01-B666-1FE923E0A03D}" srcOrd="0" destOrd="0" presId="urn:microsoft.com/office/officeart/2005/8/layout/cycle3"/>
    <dgm:cxn modelId="{ECAFE340-8B2F-4355-8A06-3141BF260845}" srcId="{42B9320A-5FD3-4596-A837-18C99C2A737B}" destId="{D71BFA8B-91ED-4360-A0D9-941E80BEAD39}" srcOrd="2" destOrd="0" parTransId="{52685F0D-1C14-4520-BDC8-C7D3389BD6CB}" sibTransId="{EE708B3A-EA0B-4A4E-A1FA-3092ED098E70}"/>
    <dgm:cxn modelId="{966F8A9D-36DB-4173-A341-635A3DAAA933}" srcId="{42B9320A-5FD3-4596-A837-18C99C2A737B}" destId="{C0CCB70B-0CBB-44EC-AE7C-3A90C50702EB}" srcOrd="0" destOrd="0" parTransId="{D969B71F-B4C5-4CD2-AD3F-2343AC2D97D6}" sibTransId="{586CE7B7-EE11-4825-91CD-EEA8585023CD}"/>
    <dgm:cxn modelId="{BB4DFAA9-44DF-40E7-894B-8E0D1FDD895E}" type="presParOf" srcId="{6B83FB83-CC7B-4D2B-8EE6-FD18B74449C9}" destId="{E0BC6B3C-BC5A-4D6C-AC08-BD88C49105C7}" srcOrd="0" destOrd="0" presId="urn:microsoft.com/office/officeart/2005/8/layout/cycle3"/>
    <dgm:cxn modelId="{5174C06A-9265-4E8F-8942-7001C3FB8F68}" type="presParOf" srcId="{E0BC6B3C-BC5A-4D6C-AC08-BD88C49105C7}" destId="{252006D8-FF97-4946-8B6A-59AA798AB064}" srcOrd="0" destOrd="0" presId="urn:microsoft.com/office/officeart/2005/8/layout/cycle3"/>
    <dgm:cxn modelId="{2C2812A7-27D8-4FD7-8428-6103A486E125}" type="presParOf" srcId="{E0BC6B3C-BC5A-4D6C-AC08-BD88C49105C7}" destId="{9B946F41-7939-4494-82ED-10FBE5AB0267}" srcOrd="1" destOrd="0" presId="urn:microsoft.com/office/officeart/2005/8/layout/cycle3"/>
    <dgm:cxn modelId="{1B601C58-9492-4DE5-95A9-68A4E4092463}" type="presParOf" srcId="{E0BC6B3C-BC5A-4D6C-AC08-BD88C49105C7}" destId="{B7423D38-C725-4291-B03B-35FC5B8BD43F}" srcOrd="2" destOrd="0" presId="urn:microsoft.com/office/officeart/2005/8/layout/cycle3"/>
    <dgm:cxn modelId="{2E23CC6A-8569-4A56-A336-B74CD71BBC90}" type="presParOf" srcId="{E0BC6B3C-BC5A-4D6C-AC08-BD88C49105C7}" destId="{21DA0313-BF27-4BD0-83E6-D6095D51F384}" srcOrd="3" destOrd="0" presId="urn:microsoft.com/office/officeart/2005/8/layout/cycle3"/>
    <dgm:cxn modelId="{B7B86CD4-CC3A-4610-A962-1BE78A902BB4}" type="presParOf" srcId="{E0BC6B3C-BC5A-4D6C-AC08-BD88C49105C7}" destId="{5D56681F-5B60-4C01-B666-1FE923E0A03D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B9320A-5FD3-4596-A837-18C99C2A737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CCB70B-0CBB-44EC-AE7C-3A90C50702EB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Mitigation/Prevention</a:t>
          </a:r>
          <a:endParaRPr lang="en-US" dirty="0"/>
        </a:p>
      </dgm:t>
    </dgm:pt>
    <dgm:pt modelId="{D969B71F-B4C5-4CD2-AD3F-2343AC2D97D6}" type="parTrans" cxnId="{966F8A9D-36DB-4173-A341-635A3DAAA933}">
      <dgm:prSet/>
      <dgm:spPr/>
      <dgm:t>
        <a:bodyPr/>
        <a:lstStyle/>
        <a:p>
          <a:endParaRPr lang="en-US"/>
        </a:p>
      </dgm:t>
    </dgm:pt>
    <dgm:pt modelId="{586CE7B7-EE11-4825-91CD-EEA8585023CD}" type="sibTrans" cxnId="{966F8A9D-36DB-4173-A341-635A3DAAA933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30C9963-1B57-43E8-BD7F-E682976AA158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dirty="0" smtClean="0"/>
            <a:t>Planning</a:t>
          </a:r>
          <a:endParaRPr lang="en-US" dirty="0"/>
        </a:p>
      </dgm:t>
    </dgm:pt>
    <dgm:pt modelId="{C1DA898D-D251-4711-8CD7-3229F5EB1516}" type="parTrans" cxnId="{1096D036-2FA0-4E60-BAF5-F552E924BACD}">
      <dgm:prSet/>
      <dgm:spPr/>
      <dgm:t>
        <a:bodyPr/>
        <a:lstStyle/>
        <a:p>
          <a:endParaRPr lang="en-US"/>
        </a:p>
      </dgm:t>
    </dgm:pt>
    <dgm:pt modelId="{12AD0594-3A99-40E6-A783-E6231AEB9A34}" type="sibTrans" cxnId="{1096D036-2FA0-4E60-BAF5-F552E924BACD}">
      <dgm:prSet/>
      <dgm:spPr/>
      <dgm:t>
        <a:bodyPr/>
        <a:lstStyle/>
        <a:p>
          <a:endParaRPr lang="en-US"/>
        </a:p>
      </dgm:t>
    </dgm:pt>
    <dgm:pt modelId="{D71BFA8B-91ED-4360-A0D9-941E80BEAD39}">
      <dgm:prSet phldrT="[Text]"/>
      <dgm:spPr>
        <a:solidFill>
          <a:srgbClr val="00B050"/>
        </a:solidFill>
      </dgm:spPr>
      <dgm:t>
        <a:bodyPr/>
        <a:lstStyle/>
        <a:p>
          <a:endParaRPr lang="en-US" dirty="0"/>
        </a:p>
      </dgm:t>
    </dgm:pt>
    <dgm:pt modelId="{52685F0D-1C14-4520-BDC8-C7D3389BD6CB}" type="parTrans" cxnId="{ECAFE340-8B2F-4355-8A06-3141BF260845}">
      <dgm:prSet/>
      <dgm:spPr/>
      <dgm:t>
        <a:bodyPr/>
        <a:lstStyle/>
        <a:p>
          <a:endParaRPr lang="en-US"/>
        </a:p>
      </dgm:t>
    </dgm:pt>
    <dgm:pt modelId="{EE708B3A-EA0B-4A4E-A1FA-3092ED098E70}" type="sibTrans" cxnId="{ECAFE340-8B2F-4355-8A06-3141BF260845}">
      <dgm:prSet/>
      <dgm:spPr/>
      <dgm:t>
        <a:bodyPr/>
        <a:lstStyle/>
        <a:p>
          <a:endParaRPr lang="en-US"/>
        </a:p>
      </dgm:t>
    </dgm:pt>
    <dgm:pt modelId="{E4EAA078-11D9-4D27-993E-4D0A33411C55}">
      <dgm:prSet phldrT="[Text]"/>
      <dgm:spPr>
        <a:solidFill>
          <a:srgbClr val="7030A0"/>
        </a:solidFill>
      </dgm:spPr>
      <dgm:t>
        <a:bodyPr/>
        <a:lstStyle/>
        <a:p>
          <a:endParaRPr lang="en-US" dirty="0"/>
        </a:p>
      </dgm:t>
    </dgm:pt>
    <dgm:pt modelId="{03B8C6BA-7BD5-4824-92EF-1BA1A79D011F}" type="parTrans" cxnId="{D39935A8-53A4-455A-BD6D-58A19CD8240E}">
      <dgm:prSet/>
      <dgm:spPr/>
      <dgm:t>
        <a:bodyPr/>
        <a:lstStyle/>
        <a:p>
          <a:endParaRPr lang="en-US"/>
        </a:p>
      </dgm:t>
    </dgm:pt>
    <dgm:pt modelId="{7DF633CA-AC62-4630-8789-D17F4E0286B6}" type="sibTrans" cxnId="{D39935A8-53A4-455A-BD6D-58A19CD8240E}">
      <dgm:prSet/>
      <dgm:spPr/>
      <dgm:t>
        <a:bodyPr/>
        <a:lstStyle/>
        <a:p>
          <a:endParaRPr lang="en-US"/>
        </a:p>
      </dgm:t>
    </dgm:pt>
    <dgm:pt modelId="{6B83FB83-CC7B-4D2B-8EE6-FD18B74449C9}" type="pres">
      <dgm:prSet presAssocID="{42B9320A-5FD3-4596-A837-18C99C2A73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BC6B3C-BC5A-4D6C-AC08-BD88C49105C7}" type="pres">
      <dgm:prSet presAssocID="{42B9320A-5FD3-4596-A837-18C99C2A737B}" presName="cycle" presStyleCnt="0"/>
      <dgm:spPr/>
    </dgm:pt>
    <dgm:pt modelId="{252006D8-FF97-4946-8B6A-59AA798AB064}" type="pres">
      <dgm:prSet presAssocID="{C0CCB70B-0CBB-44EC-AE7C-3A90C50702EB}" presName="nodeFirstNode" presStyleLbl="node1" presStyleIdx="0" presStyleCnt="4" custRadScaleRad="95148" custRadScaleInc="-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46F41-7939-4494-82ED-10FBE5AB0267}" type="pres">
      <dgm:prSet presAssocID="{586CE7B7-EE11-4825-91CD-EEA8585023CD}" presName="sibTransFirstNode" presStyleLbl="bgShp" presStyleIdx="0" presStyleCnt="1" custScaleX="116778"/>
      <dgm:spPr/>
      <dgm:t>
        <a:bodyPr/>
        <a:lstStyle/>
        <a:p>
          <a:endParaRPr lang="en-US"/>
        </a:p>
      </dgm:t>
    </dgm:pt>
    <dgm:pt modelId="{B7423D38-C725-4291-B03B-35FC5B8BD43F}" type="pres">
      <dgm:prSet presAssocID="{D30C9963-1B57-43E8-BD7F-E682976AA158}" presName="nodeFollowingNodes" presStyleLbl="node1" presStyleIdx="1" presStyleCnt="4" custRadScaleRad="112308" custRadScaleInc="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DA0313-BF27-4BD0-83E6-D6095D51F384}" type="pres">
      <dgm:prSet presAssocID="{D71BFA8B-91ED-4360-A0D9-941E80BEAD39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6681F-5B60-4C01-B666-1FE923E0A03D}" type="pres">
      <dgm:prSet presAssocID="{E4EAA078-11D9-4D27-993E-4D0A33411C55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2D6E6A-6F1F-433B-8B5D-08E9D1C5E3A4}" type="presOf" srcId="{D71BFA8B-91ED-4360-A0D9-941E80BEAD39}" destId="{21DA0313-BF27-4BD0-83E6-D6095D51F384}" srcOrd="0" destOrd="0" presId="urn:microsoft.com/office/officeart/2005/8/layout/cycle3"/>
    <dgm:cxn modelId="{103DB37C-5222-4A93-9DA3-CFCC6B00DBCA}" type="presOf" srcId="{586CE7B7-EE11-4825-91CD-EEA8585023CD}" destId="{9B946F41-7939-4494-82ED-10FBE5AB0267}" srcOrd="0" destOrd="0" presId="urn:microsoft.com/office/officeart/2005/8/layout/cycle3"/>
    <dgm:cxn modelId="{D39935A8-53A4-455A-BD6D-58A19CD8240E}" srcId="{42B9320A-5FD3-4596-A837-18C99C2A737B}" destId="{E4EAA078-11D9-4D27-993E-4D0A33411C55}" srcOrd="3" destOrd="0" parTransId="{03B8C6BA-7BD5-4824-92EF-1BA1A79D011F}" sibTransId="{7DF633CA-AC62-4630-8789-D17F4E0286B6}"/>
    <dgm:cxn modelId="{3577ECA6-5841-492C-B7FD-AEA4B1045DB4}" type="presOf" srcId="{C0CCB70B-0CBB-44EC-AE7C-3A90C50702EB}" destId="{252006D8-FF97-4946-8B6A-59AA798AB064}" srcOrd="0" destOrd="0" presId="urn:microsoft.com/office/officeart/2005/8/layout/cycle3"/>
    <dgm:cxn modelId="{C9775FD9-1E51-4AEE-8716-62337DC8E01B}" type="presOf" srcId="{42B9320A-5FD3-4596-A837-18C99C2A737B}" destId="{6B83FB83-CC7B-4D2B-8EE6-FD18B74449C9}" srcOrd="0" destOrd="0" presId="urn:microsoft.com/office/officeart/2005/8/layout/cycle3"/>
    <dgm:cxn modelId="{1096D036-2FA0-4E60-BAF5-F552E924BACD}" srcId="{42B9320A-5FD3-4596-A837-18C99C2A737B}" destId="{D30C9963-1B57-43E8-BD7F-E682976AA158}" srcOrd="1" destOrd="0" parTransId="{C1DA898D-D251-4711-8CD7-3229F5EB1516}" sibTransId="{12AD0594-3A99-40E6-A783-E6231AEB9A34}"/>
    <dgm:cxn modelId="{BEC2BB61-F202-4F0C-8B91-44C406A3BE66}" type="presOf" srcId="{D30C9963-1B57-43E8-BD7F-E682976AA158}" destId="{B7423D38-C725-4291-B03B-35FC5B8BD43F}" srcOrd="0" destOrd="0" presId="urn:microsoft.com/office/officeart/2005/8/layout/cycle3"/>
    <dgm:cxn modelId="{88FBC9B0-821C-43D2-A4A4-23485342C358}" type="presOf" srcId="{E4EAA078-11D9-4D27-993E-4D0A33411C55}" destId="{5D56681F-5B60-4C01-B666-1FE923E0A03D}" srcOrd="0" destOrd="0" presId="urn:microsoft.com/office/officeart/2005/8/layout/cycle3"/>
    <dgm:cxn modelId="{ECAFE340-8B2F-4355-8A06-3141BF260845}" srcId="{42B9320A-5FD3-4596-A837-18C99C2A737B}" destId="{D71BFA8B-91ED-4360-A0D9-941E80BEAD39}" srcOrd="2" destOrd="0" parTransId="{52685F0D-1C14-4520-BDC8-C7D3389BD6CB}" sibTransId="{EE708B3A-EA0B-4A4E-A1FA-3092ED098E70}"/>
    <dgm:cxn modelId="{966F8A9D-36DB-4173-A341-635A3DAAA933}" srcId="{42B9320A-5FD3-4596-A837-18C99C2A737B}" destId="{C0CCB70B-0CBB-44EC-AE7C-3A90C50702EB}" srcOrd="0" destOrd="0" parTransId="{D969B71F-B4C5-4CD2-AD3F-2343AC2D97D6}" sibTransId="{586CE7B7-EE11-4825-91CD-EEA8585023CD}"/>
    <dgm:cxn modelId="{BB4DFAA9-44DF-40E7-894B-8E0D1FDD895E}" type="presParOf" srcId="{6B83FB83-CC7B-4D2B-8EE6-FD18B74449C9}" destId="{E0BC6B3C-BC5A-4D6C-AC08-BD88C49105C7}" srcOrd="0" destOrd="0" presId="urn:microsoft.com/office/officeart/2005/8/layout/cycle3"/>
    <dgm:cxn modelId="{5174C06A-9265-4E8F-8942-7001C3FB8F68}" type="presParOf" srcId="{E0BC6B3C-BC5A-4D6C-AC08-BD88C49105C7}" destId="{252006D8-FF97-4946-8B6A-59AA798AB064}" srcOrd="0" destOrd="0" presId="urn:microsoft.com/office/officeart/2005/8/layout/cycle3"/>
    <dgm:cxn modelId="{2C2812A7-27D8-4FD7-8428-6103A486E125}" type="presParOf" srcId="{E0BC6B3C-BC5A-4D6C-AC08-BD88C49105C7}" destId="{9B946F41-7939-4494-82ED-10FBE5AB0267}" srcOrd="1" destOrd="0" presId="urn:microsoft.com/office/officeart/2005/8/layout/cycle3"/>
    <dgm:cxn modelId="{1B601C58-9492-4DE5-95A9-68A4E4092463}" type="presParOf" srcId="{E0BC6B3C-BC5A-4D6C-AC08-BD88C49105C7}" destId="{B7423D38-C725-4291-B03B-35FC5B8BD43F}" srcOrd="2" destOrd="0" presId="urn:microsoft.com/office/officeart/2005/8/layout/cycle3"/>
    <dgm:cxn modelId="{2E23CC6A-8569-4A56-A336-B74CD71BBC90}" type="presParOf" srcId="{E0BC6B3C-BC5A-4D6C-AC08-BD88C49105C7}" destId="{21DA0313-BF27-4BD0-83E6-D6095D51F384}" srcOrd="3" destOrd="0" presId="urn:microsoft.com/office/officeart/2005/8/layout/cycle3"/>
    <dgm:cxn modelId="{B7B86CD4-CC3A-4610-A962-1BE78A902BB4}" type="presParOf" srcId="{E0BC6B3C-BC5A-4D6C-AC08-BD88C49105C7}" destId="{5D56681F-5B60-4C01-B666-1FE923E0A03D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B9320A-5FD3-4596-A837-18C99C2A737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CCB70B-0CBB-44EC-AE7C-3A90C50702EB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Mitigation/Prevention</a:t>
          </a:r>
          <a:endParaRPr lang="en-US" dirty="0"/>
        </a:p>
      </dgm:t>
    </dgm:pt>
    <dgm:pt modelId="{D969B71F-B4C5-4CD2-AD3F-2343AC2D97D6}" type="parTrans" cxnId="{966F8A9D-36DB-4173-A341-635A3DAAA933}">
      <dgm:prSet/>
      <dgm:spPr/>
      <dgm:t>
        <a:bodyPr/>
        <a:lstStyle/>
        <a:p>
          <a:endParaRPr lang="en-US"/>
        </a:p>
      </dgm:t>
    </dgm:pt>
    <dgm:pt modelId="{586CE7B7-EE11-4825-91CD-EEA8585023CD}" type="sibTrans" cxnId="{966F8A9D-36DB-4173-A341-635A3DAAA933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30C9963-1B57-43E8-BD7F-E682976AA158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dirty="0" smtClean="0"/>
            <a:t>Planning</a:t>
          </a:r>
          <a:endParaRPr lang="en-US" dirty="0"/>
        </a:p>
      </dgm:t>
    </dgm:pt>
    <dgm:pt modelId="{C1DA898D-D251-4711-8CD7-3229F5EB1516}" type="parTrans" cxnId="{1096D036-2FA0-4E60-BAF5-F552E924BACD}">
      <dgm:prSet/>
      <dgm:spPr/>
      <dgm:t>
        <a:bodyPr/>
        <a:lstStyle/>
        <a:p>
          <a:endParaRPr lang="en-US"/>
        </a:p>
      </dgm:t>
    </dgm:pt>
    <dgm:pt modelId="{12AD0594-3A99-40E6-A783-E6231AEB9A34}" type="sibTrans" cxnId="{1096D036-2FA0-4E60-BAF5-F552E924BACD}">
      <dgm:prSet/>
      <dgm:spPr/>
      <dgm:t>
        <a:bodyPr/>
        <a:lstStyle/>
        <a:p>
          <a:endParaRPr lang="en-US"/>
        </a:p>
      </dgm:t>
    </dgm:pt>
    <dgm:pt modelId="{D71BFA8B-91ED-4360-A0D9-941E80BEAD39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Response</a:t>
          </a:r>
          <a:endParaRPr lang="en-US" dirty="0"/>
        </a:p>
      </dgm:t>
    </dgm:pt>
    <dgm:pt modelId="{52685F0D-1C14-4520-BDC8-C7D3389BD6CB}" type="parTrans" cxnId="{ECAFE340-8B2F-4355-8A06-3141BF260845}">
      <dgm:prSet/>
      <dgm:spPr/>
      <dgm:t>
        <a:bodyPr/>
        <a:lstStyle/>
        <a:p>
          <a:endParaRPr lang="en-US"/>
        </a:p>
      </dgm:t>
    </dgm:pt>
    <dgm:pt modelId="{EE708B3A-EA0B-4A4E-A1FA-3092ED098E70}" type="sibTrans" cxnId="{ECAFE340-8B2F-4355-8A06-3141BF260845}">
      <dgm:prSet/>
      <dgm:spPr/>
      <dgm:t>
        <a:bodyPr/>
        <a:lstStyle/>
        <a:p>
          <a:endParaRPr lang="en-US"/>
        </a:p>
      </dgm:t>
    </dgm:pt>
    <dgm:pt modelId="{E4EAA078-11D9-4D27-993E-4D0A33411C55}">
      <dgm:prSet phldrT="[Text]"/>
      <dgm:spPr>
        <a:solidFill>
          <a:srgbClr val="7030A0"/>
        </a:solidFill>
      </dgm:spPr>
      <dgm:t>
        <a:bodyPr/>
        <a:lstStyle/>
        <a:p>
          <a:endParaRPr lang="en-US" dirty="0"/>
        </a:p>
      </dgm:t>
    </dgm:pt>
    <dgm:pt modelId="{03B8C6BA-7BD5-4824-92EF-1BA1A79D011F}" type="parTrans" cxnId="{D39935A8-53A4-455A-BD6D-58A19CD8240E}">
      <dgm:prSet/>
      <dgm:spPr/>
      <dgm:t>
        <a:bodyPr/>
        <a:lstStyle/>
        <a:p>
          <a:endParaRPr lang="en-US"/>
        </a:p>
      </dgm:t>
    </dgm:pt>
    <dgm:pt modelId="{7DF633CA-AC62-4630-8789-D17F4E0286B6}" type="sibTrans" cxnId="{D39935A8-53A4-455A-BD6D-58A19CD8240E}">
      <dgm:prSet/>
      <dgm:spPr/>
      <dgm:t>
        <a:bodyPr/>
        <a:lstStyle/>
        <a:p>
          <a:endParaRPr lang="en-US"/>
        </a:p>
      </dgm:t>
    </dgm:pt>
    <dgm:pt modelId="{6B83FB83-CC7B-4D2B-8EE6-FD18B74449C9}" type="pres">
      <dgm:prSet presAssocID="{42B9320A-5FD3-4596-A837-18C99C2A73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BC6B3C-BC5A-4D6C-AC08-BD88C49105C7}" type="pres">
      <dgm:prSet presAssocID="{42B9320A-5FD3-4596-A837-18C99C2A737B}" presName="cycle" presStyleCnt="0"/>
      <dgm:spPr/>
    </dgm:pt>
    <dgm:pt modelId="{252006D8-FF97-4946-8B6A-59AA798AB064}" type="pres">
      <dgm:prSet presAssocID="{C0CCB70B-0CBB-44EC-AE7C-3A90C50702EB}" presName="nodeFirstNode" presStyleLbl="node1" presStyleIdx="0" presStyleCnt="4" custRadScaleRad="95148" custRadScaleInc="-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46F41-7939-4494-82ED-10FBE5AB0267}" type="pres">
      <dgm:prSet presAssocID="{586CE7B7-EE11-4825-91CD-EEA8585023CD}" presName="sibTransFirstNode" presStyleLbl="bgShp" presStyleIdx="0" presStyleCnt="1" custScaleX="116778"/>
      <dgm:spPr/>
      <dgm:t>
        <a:bodyPr/>
        <a:lstStyle/>
        <a:p>
          <a:endParaRPr lang="en-US"/>
        </a:p>
      </dgm:t>
    </dgm:pt>
    <dgm:pt modelId="{B7423D38-C725-4291-B03B-35FC5B8BD43F}" type="pres">
      <dgm:prSet presAssocID="{D30C9963-1B57-43E8-BD7F-E682976AA158}" presName="nodeFollowingNodes" presStyleLbl="node1" presStyleIdx="1" presStyleCnt="4" custRadScaleRad="112308" custRadScaleInc="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DA0313-BF27-4BD0-83E6-D6095D51F384}" type="pres">
      <dgm:prSet presAssocID="{D71BFA8B-91ED-4360-A0D9-941E80BEAD39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6681F-5B60-4C01-B666-1FE923E0A03D}" type="pres">
      <dgm:prSet presAssocID="{E4EAA078-11D9-4D27-993E-4D0A33411C55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2D6E6A-6F1F-433B-8B5D-08E9D1C5E3A4}" type="presOf" srcId="{D71BFA8B-91ED-4360-A0D9-941E80BEAD39}" destId="{21DA0313-BF27-4BD0-83E6-D6095D51F384}" srcOrd="0" destOrd="0" presId="urn:microsoft.com/office/officeart/2005/8/layout/cycle3"/>
    <dgm:cxn modelId="{103DB37C-5222-4A93-9DA3-CFCC6B00DBCA}" type="presOf" srcId="{586CE7B7-EE11-4825-91CD-EEA8585023CD}" destId="{9B946F41-7939-4494-82ED-10FBE5AB0267}" srcOrd="0" destOrd="0" presId="urn:microsoft.com/office/officeart/2005/8/layout/cycle3"/>
    <dgm:cxn modelId="{D39935A8-53A4-455A-BD6D-58A19CD8240E}" srcId="{42B9320A-5FD3-4596-A837-18C99C2A737B}" destId="{E4EAA078-11D9-4D27-993E-4D0A33411C55}" srcOrd="3" destOrd="0" parTransId="{03B8C6BA-7BD5-4824-92EF-1BA1A79D011F}" sibTransId="{7DF633CA-AC62-4630-8789-D17F4E0286B6}"/>
    <dgm:cxn modelId="{3577ECA6-5841-492C-B7FD-AEA4B1045DB4}" type="presOf" srcId="{C0CCB70B-0CBB-44EC-AE7C-3A90C50702EB}" destId="{252006D8-FF97-4946-8B6A-59AA798AB064}" srcOrd="0" destOrd="0" presId="urn:microsoft.com/office/officeart/2005/8/layout/cycle3"/>
    <dgm:cxn modelId="{C9775FD9-1E51-4AEE-8716-62337DC8E01B}" type="presOf" srcId="{42B9320A-5FD3-4596-A837-18C99C2A737B}" destId="{6B83FB83-CC7B-4D2B-8EE6-FD18B74449C9}" srcOrd="0" destOrd="0" presId="urn:microsoft.com/office/officeart/2005/8/layout/cycle3"/>
    <dgm:cxn modelId="{1096D036-2FA0-4E60-BAF5-F552E924BACD}" srcId="{42B9320A-5FD3-4596-A837-18C99C2A737B}" destId="{D30C9963-1B57-43E8-BD7F-E682976AA158}" srcOrd="1" destOrd="0" parTransId="{C1DA898D-D251-4711-8CD7-3229F5EB1516}" sibTransId="{12AD0594-3A99-40E6-A783-E6231AEB9A34}"/>
    <dgm:cxn modelId="{BEC2BB61-F202-4F0C-8B91-44C406A3BE66}" type="presOf" srcId="{D30C9963-1B57-43E8-BD7F-E682976AA158}" destId="{B7423D38-C725-4291-B03B-35FC5B8BD43F}" srcOrd="0" destOrd="0" presId="urn:microsoft.com/office/officeart/2005/8/layout/cycle3"/>
    <dgm:cxn modelId="{88FBC9B0-821C-43D2-A4A4-23485342C358}" type="presOf" srcId="{E4EAA078-11D9-4D27-993E-4D0A33411C55}" destId="{5D56681F-5B60-4C01-B666-1FE923E0A03D}" srcOrd="0" destOrd="0" presId="urn:microsoft.com/office/officeart/2005/8/layout/cycle3"/>
    <dgm:cxn modelId="{ECAFE340-8B2F-4355-8A06-3141BF260845}" srcId="{42B9320A-5FD3-4596-A837-18C99C2A737B}" destId="{D71BFA8B-91ED-4360-A0D9-941E80BEAD39}" srcOrd="2" destOrd="0" parTransId="{52685F0D-1C14-4520-BDC8-C7D3389BD6CB}" sibTransId="{EE708B3A-EA0B-4A4E-A1FA-3092ED098E70}"/>
    <dgm:cxn modelId="{966F8A9D-36DB-4173-A341-635A3DAAA933}" srcId="{42B9320A-5FD3-4596-A837-18C99C2A737B}" destId="{C0CCB70B-0CBB-44EC-AE7C-3A90C50702EB}" srcOrd="0" destOrd="0" parTransId="{D969B71F-B4C5-4CD2-AD3F-2343AC2D97D6}" sibTransId="{586CE7B7-EE11-4825-91CD-EEA8585023CD}"/>
    <dgm:cxn modelId="{BB4DFAA9-44DF-40E7-894B-8E0D1FDD895E}" type="presParOf" srcId="{6B83FB83-CC7B-4D2B-8EE6-FD18B74449C9}" destId="{E0BC6B3C-BC5A-4D6C-AC08-BD88C49105C7}" srcOrd="0" destOrd="0" presId="urn:microsoft.com/office/officeart/2005/8/layout/cycle3"/>
    <dgm:cxn modelId="{5174C06A-9265-4E8F-8942-7001C3FB8F68}" type="presParOf" srcId="{E0BC6B3C-BC5A-4D6C-AC08-BD88C49105C7}" destId="{252006D8-FF97-4946-8B6A-59AA798AB064}" srcOrd="0" destOrd="0" presId="urn:microsoft.com/office/officeart/2005/8/layout/cycle3"/>
    <dgm:cxn modelId="{2C2812A7-27D8-4FD7-8428-6103A486E125}" type="presParOf" srcId="{E0BC6B3C-BC5A-4D6C-AC08-BD88C49105C7}" destId="{9B946F41-7939-4494-82ED-10FBE5AB0267}" srcOrd="1" destOrd="0" presId="urn:microsoft.com/office/officeart/2005/8/layout/cycle3"/>
    <dgm:cxn modelId="{1B601C58-9492-4DE5-95A9-68A4E4092463}" type="presParOf" srcId="{E0BC6B3C-BC5A-4D6C-AC08-BD88C49105C7}" destId="{B7423D38-C725-4291-B03B-35FC5B8BD43F}" srcOrd="2" destOrd="0" presId="urn:microsoft.com/office/officeart/2005/8/layout/cycle3"/>
    <dgm:cxn modelId="{2E23CC6A-8569-4A56-A336-B74CD71BBC90}" type="presParOf" srcId="{E0BC6B3C-BC5A-4D6C-AC08-BD88C49105C7}" destId="{21DA0313-BF27-4BD0-83E6-D6095D51F384}" srcOrd="3" destOrd="0" presId="urn:microsoft.com/office/officeart/2005/8/layout/cycle3"/>
    <dgm:cxn modelId="{B7B86CD4-CC3A-4610-A962-1BE78A902BB4}" type="presParOf" srcId="{E0BC6B3C-BC5A-4D6C-AC08-BD88C49105C7}" destId="{5D56681F-5B60-4C01-B666-1FE923E0A03D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B9320A-5FD3-4596-A837-18C99C2A737B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CCB70B-0CBB-44EC-AE7C-3A90C50702EB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Mitigation/Prevention</a:t>
          </a:r>
          <a:endParaRPr lang="en-US" dirty="0"/>
        </a:p>
      </dgm:t>
    </dgm:pt>
    <dgm:pt modelId="{D969B71F-B4C5-4CD2-AD3F-2343AC2D97D6}" type="parTrans" cxnId="{966F8A9D-36DB-4173-A341-635A3DAAA933}">
      <dgm:prSet/>
      <dgm:spPr/>
      <dgm:t>
        <a:bodyPr/>
        <a:lstStyle/>
        <a:p>
          <a:endParaRPr lang="en-US"/>
        </a:p>
      </dgm:t>
    </dgm:pt>
    <dgm:pt modelId="{586CE7B7-EE11-4825-91CD-EEA8585023CD}" type="sibTrans" cxnId="{966F8A9D-36DB-4173-A341-635A3DAAA933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30C9963-1B57-43E8-BD7F-E682976AA158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dirty="0" smtClean="0"/>
            <a:t>Planning</a:t>
          </a:r>
          <a:endParaRPr lang="en-US" dirty="0"/>
        </a:p>
      </dgm:t>
    </dgm:pt>
    <dgm:pt modelId="{C1DA898D-D251-4711-8CD7-3229F5EB1516}" type="parTrans" cxnId="{1096D036-2FA0-4E60-BAF5-F552E924BACD}">
      <dgm:prSet/>
      <dgm:spPr/>
      <dgm:t>
        <a:bodyPr/>
        <a:lstStyle/>
        <a:p>
          <a:endParaRPr lang="en-US"/>
        </a:p>
      </dgm:t>
    </dgm:pt>
    <dgm:pt modelId="{12AD0594-3A99-40E6-A783-E6231AEB9A34}" type="sibTrans" cxnId="{1096D036-2FA0-4E60-BAF5-F552E924BACD}">
      <dgm:prSet/>
      <dgm:spPr/>
      <dgm:t>
        <a:bodyPr/>
        <a:lstStyle/>
        <a:p>
          <a:endParaRPr lang="en-US"/>
        </a:p>
      </dgm:t>
    </dgm:pt>
    <dgm:pt modelId="{D71BFA8B-91ED-4360-A0D9-941E80BEAD39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Response</a:t>
          </a:r>
          <a:endParaRPr lang="en-US" dirty="0"/>
        </a:p>
      </dgm:t>
    </dgm:pt>
    <dgm:pt modelId="{52685F0D-1C14-4520-BDC8-C7D3389BD6CB}" type="parTrans" cxnId="{ECAFE340-8B2F-4355-8A06-3141BF260845}">
      <dgm:prSet/>
      <dgm:spPr/>
      <dgm:t>
        <a:bodyPr/>
        <a:lstStyle/>
        <a:p>
          <a:endParaRPr lang="en-US"/>
        </a:p>
      </dgm:t>
    </dgm:pt>
    <dgm:pt modelId="{EE708B3A-EA0B-4A4E-A1FA-3092ED098E70}" type="sibTrans" cxnId="{ECAFE340-8B2F-4355-8A06-3141BF260845}">
      <dgm:prSet/>
      <dgm:spPr/>
      <dgm:t>
        <a:bodyPr/>
        <a:lstStyle/>
        <a:p>
          <a:endParaRPr lang="en-US"/>
        </a:p>
      </dgm:t>
    </dgm:pt>
    <dgm:pt modelId="{E4EAA078-11D9-4D27-993E-4D0A33411C55}">
      <dgm:prSet phldrT="[Text]"/>
      <dgm:spPr>
        <a:solidFill>
          <a:srgbClr val="7030A0"/>
        </a:solidFill>
      </dgm:spPr>
      <dgm:t>
        <a:bodyPr/>
        <a:lstStyle/>
        <a:p>
          <a:r>
            <a:rPr lang="en-US" b="1" dirty="0" smtClean="0"/>
            <a:t>Recovery</a:t>
          </a:r>
          <a:endParaRPr lang="en-US" b="1" dirty="0"/>
        </a:p>
      </dgm:t>
    </dgm:pt>
    <dgm:pt modelId="{03B8C6BA-7BD5-4824-92EF-1BA1A79D011F}" type="parTrans" cxnId="{D39935A8-53A4-455A-BD6D-58A19CD8240E}">
      <dgm:prSet/>
      <dgm:spPr/>
      <dgm:t>
        <a:bodyPr/>
        <a:lstStyle/>
        <a:p>
          <a:endParaRPr lang="en-US"/>
        </a:p>
      </dgm:t>
    </dgm:pt>
    <dgm:pt modelId="{7DF633CA-AC62-4630-8789-D17F4E0286B6}" type="sibTrans" cxnId="{D39935A8-53A4-455A-BD6D-58A19CD8240E}">
      <dgm:prSet/>
      <dgm:spPr/>
      <dgm:t>
        <a:bodyPr/>
        <a:lstStyle/>
        <a:p>
          <a:endParaRPr lang="en-US"/>
        </a:p>
      </dgm:t>
    </dgm:pt>
    <dgm:pt modelId="{6B83FB83-CC7B-4D2B-8EE6-FD18B74449C9}" type="pres">
      <dgm:prSet presAssocID="{42B9320A-5FD3-4596-A837-18C99C2A73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0BC6B3C-BC5A-4D6C-AC08-BD88C49105C7}" type="pres">
      <dgm:prSet presAssocID="{42B9320A-5FD3-4596-A837-18C99C2A737B}" presName="cycle" presStyleCnt="0"/>
      <dgm:spPr/>
    </dgm:pt>
    <dgm:pt modelId="{252006D8-FF97-4946-8B6A-59AA798AB064}" type="pres">
      <dgm:prSet presAssocID="{C0CCB70B-0CBB-44EC-AE7C-3A90C50702EB}" presName="nodeFirstNode" presStyleLbl="node1" presStyleIdx="0" presStyleCnt="4" custRadScaleRad="95148" custRadScaleInc="-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946F41-7939-4494-82ED-10FBE5AB0267}" type="pres">
      <dgm:prSet presAssocID="{586CE7B7-EE11-4825-91CD-EEA8585023CD}" presName="sibTransFirstNode" presStyleLbl="bgShp" presStyleIdx="0" presStyleCnt="1" custScaleX="116778"/>
      <dgm:spPr/>
      <dgm:t>
        <a:bodyPr/>
        <a:lstStyle/>
        <a:p>
          <a:endParaRPr lang="en-US"/>
        </a:p>
      </dgm:t>
    </dgm:pt>
    <dgm:pt modelId="{B7423D38-C725-4291-B03B-35FC5B8BD43F}" type="pres">
      <dgm:prSet presAssocID="{D30C9963-1B57-43E8-BD7F-E682976AA158}" presName="nodeFollowingNodes" presStyleLbl="node1" presStyleIdx="1" presStyleCnt="4" custRadScaleRad="112308" custRadScaleInc="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DA0313-BF27-4BD0-83E6-D6095D51F384}" type="pres">
      <dgm:prSet presAssocID="{D71BFA8B-91ED-4360-A0D9-941E80BEAD39}" presName="nodeFollowingNodes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56681F-5B60-4C01-B666-1FE923E0A03D}" type="pres">
      <dgm:prSet presAssocID="{E4EAA078-11D9-4D27-993E-4D0A33411C55}" presName="nodeFollowingNodes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2D6E6A-6F1F-433B-8B5D-08E9D1C5E3A4}" type="presOf" srcId="{D71BFA8B-91ED-4360-A0D9-941E80BEAD39}" destId="{21DA0313-BF27-4BD0-83E6-D6095D51F384}" srcOrd="0" destOrd="0" presId="urn:microsoft.com/office/officeart/2005/8/layout/cycle3"/>
    <dgm:cxn modelId="{103DB37C-5222-4A93-9DA3-CFCC6B00DBCA}" type="presOf" srcId="{586CE7B7-EE11-4825-91CD-EEA8585023CD}" destId="{9B946F41-7939-4494-82ED-10FBE5AB0267}" srcOrd="0" destOrd="0" presId="urn:microsoft.com/office/officeart/2005/8/layout/cycle3"/>
    <dgm:cxn modelId="{D39935A8-53A4-455A-BD6D-58A19CD8240E}" srcId="{42B9320A-5FD3-4596-A837-18C99C2A737B}" destId="{E4EAA078-11D9-4D27-993E-4D0A33411C55}" srcOrd="3" destOrd="0" parTransId="{03B8C6BA-7BD5-4824-92EF-1BA1A79D011F}" sibTransId="{7DF633CA-AC62-4630-8789-D17F4E0286B6}"/>
    <dgm:cxn modelId="{3577ECA6-5841-492C-B7FD-AEA4B1045DB4}" type="presOf" srcId="{C0CCB70B-0CBB-44EC-AE7C-3A90C50702EB}" destId="{252006D8-FF97-4946-8B6A-59AA798AB064}" srcOrd="0" destOrd="0" presId="urn:microsoft.com/office/officeart/2005/8/layout/cycle3"/>
    <dgm:cxn modelId="{C9775FD9-1E51-4AEE-8716-62337DC8E01B}" type="presOf" srcId="{42B9320A-5FD3-4596-A837-18C99C2A737B}" destId="{6B83FB83-CC7B-4D2B-8EE6-FD18B74449C9}" srcOrd="0" destOrd="0" presId="urn:microsoft.com/office/officeart/2005/8/layout/cycle3"/>
    <dgm:cxn modelId="{1096D036-2FA0-4E60-BAF5-F552E924BACD}" srcId="{42B9320A-5FD3-4596-A837-18C99C2A737B}" destId="{D30C9963-1B57-43E8-BD7F-E682976AA158}" srcOrd="1" destOrd="0" parTransId="{C1DA898D-D251-4711-8CD7-3229F5EB1516}" sibTransId="{12AD0594-3A99-40E6-A783-E6231AEB9A34}"/>
    <dgm:cxn modelId="{BEC2BB61-F202-4F0C-8B91-44C406A3BE66}" type="presOf" srcId="{D30C9963-1B57-43E8-BD7F-E682976AA158}" destId="{B7423D38-C725-4291-B03B-35FC5B8BD43F}" srcOrd="0" destOrd="0" presId="urn:microsoft.com/office/officeart/2005/8/layout/cycle3"/>
    <dgm:cxn modelId="{88FBC9B0-821C-43D2-A4A4-23485342C358}" type="presOf" srcId="{E4EAA078-11D9-4D27-993E-4D0A33411C55}" destId="{5D56681F-5B60-4C01-B666-1FE923E0A03D}" srcOrd="0" destOrd="0" presId="urn:microsoft.com/office/officeart/2005/8/layout/cycle3"/>
    <dgm:cxn modelId="{ECAFE340-8B2F-4355-8A06-3141BF260845}" srcId="{42B9320A-5FD3-4596-A837-18C99C2A737B}" destId="{D71BFA8B-91ED-4360-A0D9-941E80BEAD39}" srcOrd="2" destOrd="0" parTransId="{52685F0D-1C14-4520-BDC8-C7D3389BD6CB}" sibTransId="{EE708B3A-EA0B-4A4E-A1FA-3092ED098E70}"/>
    <dgm:cxn modelId="{966F8A9D-36DB-4173-A341-635A3DAAA933}" srcId="{42B9320A-5FD3-4596-A837-18C99C2A737B}" destId="{C0CCB70B-0CBB-44EC-AE7C-3A90C50702EB}" srcOrd="0" destOrd="0" parTransId="{D969B71F-B4C5-4CD2-AD3F-2343AC2D97D6}" sibTransId="{586CE7B7-EE11-4825-91CD-EEA8585023CD}"/>
    <dgm:cxn modelId="{BB4DFAA9-44DF-40E7-894B-8E0D1FDD895E}" type="presParOf" srcId="{6B83FB83-CC7B-4D2B-8EE6-FD18B74449C9}" destId="{E0BC6B3C-BC5A-4D6C-AC08-BD88C49105C7}" srcOrd="0" destOrd="0" presId="urn:microsoft.com/office/officeart/2005/8/layout/cycle3"/>
    <dgm:cxn modelId="{5174C06A-9265-4E8F-8942-7001C3FB8F68}" type="presParOf" srcId="{E0BC6B3C-BC5A-4D6C-AC08-BD88C49105C7}" destId="{252006D8-FF97-4946-8B6A-59AA798AB064}" srcOrd="0" destOrd="0" presId="urn:microsoft.com/office/officeart/2005/8/layout/cycle3"/>
    <dgm:cxn modelId="{2C2812A7-27D8-4FD7-8428-6103A486E125}" type="presParOf" srcId="{E0BC6B3C-BC5A-4D6C-AC08-BD88C49105C7}" destId="{9B946F41-7939-4494-82ED-10FBE5AB0267}" srcOrd="1" destOrd="0" presId="urn:microsoft.com/office/officeart/2005/8/layout/cycle3"/>
    <dgm:cxn modelId="{1B601C58-9492-4DE5-95A9-68A4E4092463}" type="presParOf" srcId="{E0BC6B3C-BC5A-4D6C-AC08-BD88C49105C7}" destId="{B7423D38-C725-4291-B03B-35FC5B8BD43F}" srcOrd="2" destOrd="0" presId="urn:microsoft.com/office/officeart/2005/8/layout/cycle3"/>
    <dgm:cxn modelId="{2E23CC6A-8569-4A56-A336-B74CD71BBC90}" type="presParOf" srcId="{E0BC6B3C-BC5A-4D6C-AC08-BD88C49105C7}" destId="{21DA0313-BF27-4BD0-83E6-D6095D51F384}" srcOrd="3" destOrd="0" presId="urn:microsoft.com/office/officeart/2005/8/layout/cycle3"/>
    <dgm:cxn modelId="{B7B86CD4-CC3A-4610-A962-1BE78A902BB4}" type="presParOf" srcId="{E0BC6B3C-BC5A-4D6C-AC08-BD88C49105C7}" destId="{5D56681F-5B60-4C01-B666-1FE923E0A03D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47B021-4ACF-43D2-B49B-86ABCEA40065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69EB526-5256-4C5E-9B3B-DBBC326EB401}">
      <dgm:prSet phldrT="[Text]"/>
      <dgm:spPr>
        <a:solidFill>
          <a:schemeClr val="tx1"/>
        </a:solidFill>
      </dgm:spPr>
      <dgm:t>
        <a:bodyPr/>
        <a:lstStyle/>
        <a:p>
          <a:r>
            <a:rPr lang="en-US" dirty="0"/>
            <a:t>CRISIS MANAGER</a:t>
          </a:r>
        </a:p>
      </dgm:t>
    </dgm:pt>
    <dgm:pt modelId="{655D9DF2-685F-4DAD-AF0B-219EA673E97E}" type="parTrans" cxnId="{5ACC5D55-E678-44F5-8FD3-59DF5BD92686}">
      <dgm:prSet/>
      <dgm:spPr/>
      <dgm:t>
        <a:bodyPr/>
        <a:lstStyle/>
        <a:p>
          <a:endParaRPr lang="en-US"/>
        </a:p>
      </dgm:t>
    </dgm:pt>
    <dgm:pt modelId="{9F2D43BD-9CCD-4D02-8468-D364F3BB181E}" type="sibTrans" cxnId="{5ACC5D55-E678-44F5-8FD3-59DF5BD92686}">
      <dgm:prSet/>
      <dgm:spPr/>
      <dgm:t>
        <a:bodyPr/>
        <a:lstStyle/>
        <a:p>
          <a:endParaRPr lang="en-US"/>
        </a:p>
      </dgm:t>
    </dgm:pt>
    <dgm:pt modelId="{2DABB77A-852C-486D-BFCC-3498D86F5B89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PUBLIC RELATIONS</a:t>
          </a:r>
        </a:p>
      </dgm:t>
    </dgm:pt>
    <dgm:pt modelId="{44F26B4C-DDE8-46C3-B3E1-FA690779D5A7}" type="parTrans" cxnId="{1755D54E-A9F3-4DBA-9873-67CEE3E85C04}">
      <dgm:prSet/>
      <dgm:spPr/>
      <dgm:t>
        <a:bodyPr/>
        <a:lstStyle/>
        <a:p>
          <a:endParaRPr lang="en-US"/>
        </a:p>
      </dgm:t>
    </dgm:pt>
    <dgm:pt modelId="{86E29897-7370-4634-98A0-C2E87985E0E0}" type="sibTrans" cxnId="{1755D54E-A9F3-4DBA-9873-67CEE3E85C04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39F47990-2E0F-4972-81D0-4498B9FBF1BD}">
      <dgm:prSet phldrT="[Text]"/>
      <dgm:spPr>
        <a:solidFill>
          <a:srgbClr val="DE5086"/>
        </a:solidFill>
      </dgm:spPr>
      <dgm:t>
        <a:bodyPr/>
        <a:lstStyle/>
        <a:p>
          <a:r>
            <a:rPr lang="en-US"/>
            <a:t>FINANCE</a:t>
          </a:r>
        </a:p>
      </dgm:t>
    </dgm:pt>
    <dgm:pt modelId="{435D5E50-EB62-4530-ABE4-3302184394A2}" type="parTrans" cxnId="{EA8C0C9A-567D-4597-8EA4-995F690C7303}">
      <dgm:prSet/>
      <dgm:spPr/>
      <dgm:t>
        <a:bodyPr/>
        <a:lstStyle/>
        <a:p>
          <a:endParaRPr lang="en-US"/>
        </a:p>
      </dgm:t>
    </dgm:pt>
    <dgm:pt modelId="{9EEB5889-945E-4DD7-8DE2-EEFD329D405E}" type="sibTrans" cxnId="{EA8C0C9A-567D-4597-8EA4-995F690C7303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D1EEE031-7540-462E-9EAD-8A08ECD52221}">
      <dgm:prSet phldrT="[Text]"/>
      <dgm:spPr>
        <a:solidFill>
          <a:srgbClr val="AE5002"/>
        </a:solidFill>
      </dgm:spPr>
      <dgm:t>
        <a:bodyPr/>
        <a:lstStyle/>
        <a:p>
          <a:r>
            <a:rPr lang="en-US"/>
            <a:t>ENGINEERING</a:t>
          </a:r>
        </a:p>
      </dgm:t>
    </dgm:pt>
    <dgm:pt modelId="{C7F25A68-D6E8-4F3E-A150-16F1BB4F4609}" type="parTrans" cxnId="{78E08AFF-1C28-40C8-A604-B9FE361A4097}">
      <dgm:prSet/>
      <dgm:spPr/>
      <dgm:t>
        <a:bodyPr/>
        <a:lstStyle/>
        <a:p>
          <a:endParaRPr lang="en-US"/>
        </a:p>
      </dgm:t>
    </dgm:pt>
    <dgm:pt modelId="{9FAC12A7-7A44-441B-B594-2128FB892384}" type="sibTrans" cxnId="{78E08AFF-1C28-40C8-A604-B9FE361A4097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983F8384-4EA5-49D0-AD98-1B41709AED6F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/>
            <a:t>HUMAN RESOURCES</a:t>
          </a:r>
        </a:p>
      </dgm:t>
    </dgm:pt>
    <dgm:pt modelId="{C7CFD2AB-2115-4630-AB9D-5A96BA924E57}" type="parTrans" cxnId="{AB6CA623-F6FC-486E-B6CC-B5AB0B1D23F0}">
      <dgm:prSet/>
      <dgm:spPr/>
      <dgm:t>
        <a:bodyPr/>
        <a:lstStyle/>
        <a:p>
          <a:endParaRPr lang="en-US"/>
        </a:p>
      </dgm:t>
    </dgm:pt>
    <dgm:pt modelId="{CD9A43A4-8569-4A45-9601-2467EF9D202A}" type="sibTrans" cxnId="{AB6CA623-F6FC-486E-B6CC-B5AB0B1D23F0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9C43EA1A-CEF4-470A-9F41-E451274FE80F}">
      <dgm:prSet phldrT="[Text]" custT="1"/>
      <dgm:spPr>
        <a:solidFill>
          <a:srgbClr val="7030A0"/>
        </a:solidFill>
      </dgm:spPr>
      <dgm:t>
        <a:bodyPr/>
        <a:lstStyle/>
        <a:p>
          <a:r>
            <a:rPr lang="en-US" sz="900" dirty="0" smtClean="0"/>
            <a:t>INFO</a:t>
          </a:r>
        </a:p>
        <a:p>
          <a:r>
            <a:rPr lang="en-US" sz="900" dirty="0" smtClean="0"/>
            <a:t>TECH</a:t>
          </a:r>
          <a:endParaRPr lang="en-US" sz="900" dirty="0"/>
        </a:p>
      </dgm:t>
    </dgm:pt>
    <dgm:pt modelId="{348F637F-2DAE-486F-97EA-5F167791BB03}" type="parTrans" cxnId="{006DA7D4-A484-4898-A88A-7E9061F7F1E5}">
      <dgm:prSet/>
      <dgm:spPr/>
      <dgm:t>
        <a:bodyPr/>
        <a:lstStyle/>
        <a:p>
          <a:endParaRPr lang="en-US"/>
        </a:p>
      </dgm:t>
    </dgm:pt>
    <dgm:pt modelId="{19EE7814-BE14-455C-9C7F-DA48CAE845AA}" type="sibTrans" cxnId="{006DA7D4-A484-4898-A88A-7E9061F7F1E5}">
      <dgm:prSet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E1921958-F092-4938-8780-B3CC25C197F9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dirty="0"/>
            <a:t>CONSULTANT &amp; OTHERS</a:t>
          </a:r>
        </a:p>
      </dgm:t>
    </dgm:pt>
    <dgm:pt modelId="{E81E9116-5FFD-4E51-987F-93F7D5EEBB78}" type="parTrans" cxnId="{F02DFAB5-CED5-4A87-84EF-7CBB7C1440DC}">
      <dgm:prSet/>
      <dgm:spPr/>
      <dgm:t>
        <a:bodyPr/>
        <a:lstStyle/>
        <a:p>
          <a:endParaRPr lang="en-US"/>
        </a:p>
      </dgm:t>
    </dgm:pt>
    <dgm:pt modelId="{ED1F9AC6-9988-470E-83CC-60BB8E9879C2}" type="sibTrans" cxnId="{F02DFAB5-CED5-4A87-84EF-7CBB7C1440DC}">
      <dgm:prSet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73F858F5-61C3-4478-A529-9BC2F8814C64}">
      <dgm:prSet phldrT="[Text]"/>
      <dgm:spPr/>
      <dgm:t>
        <a:bodyPr/>
        <a:lstStyle/>
        <a:p>
          <a:r>
            <a:rPr lang="en-US"/>
            <a:t>SECURITY</a:t>
          </a:r>
        </a:p>
      </dgm:t>
    </dgm:pt>
    <dgm:pt modelId="{520A199C-5C2A-4CE2-8F97-323155D4333A}" type="parTrans" cxnId="{177F41E8-F8F4-4461-AAA3-454DAB9A5514}">
      <dgm:prSet/>
      <dgm:spPr/>
      <dgm:t>
        <a:bodyPr/>
        <a:lstStyle/>
        <a:p>
          <a:endParaRPr lang="en-US"/>
        </a:p>
      </dgm:t>
    </dgm:pt>
    <dgm:pt modelId="{54E45F3D-806B-4CB2-96F5-A0B77B92D662}" type="sibTrans" cxnId="{177F41E8-F8F4-4461-AAA3-454DAB9A5514}">
      <dgm:prSet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0D9463E0-3C2D-40C1-8B8B-EED7606BAB02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/>
            <a:t>F&amp;B MANAGER</a:t>
          </a:r>
        </a:p>
      </dgm:t>
    </dgm:pt>
    <dgm:pt modelId="{2C148021-FB1F-4B32-A79C-31E7314178A4}" type="parTrans" cxnId="{65AE1F97-E19B-4F88-9CA3-09FADA7B70D5}">
      <dgm:prSet/>
      <dgm:spPr/>
      <dgm:t>
        <a:bodyPr/>
        <a:lstStyle/>
        <a:p>
          <a:endParaRPr lang="en-US"/>
        </a:p>
      </dgm:t>
    </dgm:pt>
    <dgm:pt modelId="{034DFF8B-8541-4F54-A811-873DF0FD9A0F}" type="sibTrans" cxnId="{65AE1F97-E19B-4F88-9CA3-09FADA7B70D5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1967D7DF-4F70-4A32-B340-4A56CC5163DD}" type="pres">
      <dgm:prSet presAssocID="{E447B021-4ACF-43D2-B49B-86ABCEA4006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312CD6-B9EC-4941-A723-2326D87411AA}" type="pres">
      <dgm:prSet presAssocID="{F69EB526-5256-4C5E-9B3B-DBBC326EB401}" presName="centerShape" presStyleLbl="node0" presStyleIdx="0" presStyleCnt="1"/>
      <dgm:spPr/>
      <dgm:t>
        <a:bodyPr/>
        <a:lstStyle/>
        <a:p>
          <a:endParaRPr lang="en-US"/>
        </a:p>
      </dgm:t>
    </dgm:pt>
    <dgm:pt modelId="{68C5E353-3798-4E1D-9876-550035D2A1E6}" type="pres">
      <dgm:prSet presAssocID="{2DABB77A-852C-486D-BFCC-3498D86F5B8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0BCBD1-F657-48DF-B694-DB7BBFF96146}" type="pres">
      <dgm:prSet presAssocID="{2DABB77A-852C-486D-BFCC-3498D86F5B89}" presName="dummy" presStyleCnt="0"/>
      <dgm:spPr/>
    </dgm:pt>
    <dgm:pt modelId="{DB98DCED-BE8F-497B-8FAE-D876B72A0D0A}" type="pres">
      <dgm:prSet presAssocID="{86E29897-7370-4634-98A0-C2E87985E0E0}" presName="sibTrans" presStyleLbl="sibTrans2D1" presStyleIdx="0" presStyleCnt="8"/>
      <dgm:spPr/>
      <dgm:t>
        <a:bodyPr/>
        <a:lstStyle/>
        <a:p>
          <a:endParaRPr lang="en-US"/>
        </a:p>
      </dgm:t>
    </dgm:pt>
    <dgm:pt modelId="{D4A1A03F-0A7F-447B-9C61-E444AE87491D}" type="pres">
      <dgm:prSet presAssocID="{39F47990-2E0F-4972-81D0-4498B9FBF1BD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7D000F-7090-4E98-B378-A783DC78BB87}" type="pres">
      <dgm:prSet presAssocID="{39F47990-2E0F-4972-81D0-4498B9FBF1BD}" presName="dummy" presStyleCnt="0"/>
      <dgm:spPr/>
    </dgm:pt>
    <dgm:pt modelId="{29424CA3-DDD2-4E68-8CA1-FAC223D5FC4E}" type="pres">
      <dgm:prSet presAssocID="{9EEB5889-945E-4DD7-8DE2-EEFD329D405E}" presName="sibTrans" presStyleLbl="sibTrans2D1" presStyleIdx="1" presStyleCnt="8"/>
      <dgm:spPr/>
      <dgm:t>
        <a:bodyPr/>
        <a:lstStyle/>
        <a:p>
          <a:endParaRPr lang="en-US"/>
        </a:p>
      </dgm:t>
    </dgm:pt>
    <dgm:pt modelId="{A51F53B4-80AC-4EB3-9C75-6E74C96FE279}" type="pres">
      <dgm:prSet presAssocID="{D1EEE031-7540-462E-9EAD-8A08ECD52221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C3A10-1DA9-4400-99D7-11EC9142AE48}" type="pres">
      <dgm:prSet presAssocID="{D1EEE031-7540-462E-9EAD-8A08ECD52221}" presName="dummy" presStyleCnt="0"/>
      <dgm:spPr/>
    </dgm:pt>
    <dgm:pt modelId="{C8F8DC55-3B45-464A-85EC-A6851652D734}" type="pres">
      <dgm:prSet presAssocID="{9FAC12A7-7A44-441B-B594-2128FB892384}" presName="sibTrans" presStyleLbl="sibTrans2D1" presStyleIdx="2" presStyleCnt="8"/>
      <dgm:spPr/>
      <dgm:t>
        <a:bodyPr/>
        <a:lstStyle/>
        <a:p>
          <a:endParaRPr lang="en-US"/>
        </a:p>
      </dgm:t>
    </dgm:pt>
    <dgm:pt modelId="{924C5257-84F1-466F-BA83-8ECF3FD5DF95}" type="pres">
      <dgm:prSet presAssocID="{983F8384-4EA5-49D0-AD98-1B41709AED6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609B80-7408-4372-A361-1E2F51CB94B4}" type="pres">
      <dgm:prSet presAssocID="{983F8384-4EA5-49D0-AD98-1B41709AED6F}" presName="dummy" presStyleCnt="0"/>
      <dgm:spPr/>
    </dgm:pt>
    <dgm:pt modelId="{49ECF733-0514-40EE-A78E-CA790B99B774}" type="pres">
      <dgm:prSet presAssocID="{CD9A43A4-8569-4A45-9601-2467EF9D202A}" presName="sibTrans" presStyleLbl="sibTrans2D1" presStyleIdx="3" presStyleCnt="8"/>
      <dgm:spPr/>
      <dgm:t>
        <a:bodyPr/>
        <a:lstStyle/>
        <a:p>
          <a:endParaRPr lang="en-US"/>
        </a:p>
      </dgm:t>
    </dgm:pt>
    <dgm:pt modelId="{123317B9-5902-44C4-B04E-4CCDC8EBF5DE}" type="pres">
      <dgm:prSet presAssocID="{9C43EA1A-CEF4-470A-9F41-E451274FE80F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223D96-E71A-41A1-9FF4-3CD7A9D91DCB}" type="pres">
      <dgm:prSet presAssocID="{9C43EA1A-CEF4-470A-9F41-E451274FE80F}" presName="dummy" presStyleCnt="0"/>
      <dgm:spPr/>
    </dgm:pt>
    <dgm:pt modelId="{DAFB55F3-6B7C-481D-9269-769235431ED1}" type="pres">
      <dgm:prSet presAssocID="{19EE7814-BE14-455C-9C7F-DA48CAE845AA}" presName="sibTrans" presStyleLbl="sibTrans2D1" presStyleIdx="4" presStyleCnt="8"/>
      <dgm:spPr/>
      <dgm:t>
        <a:bodyPr/>
        <a:lstStyle/>
        <a:p>
          <a:endParaRPr lang="en-US"/>
        </a:p>
      </dgm:t>
    </dgm:pt>
    <dgm:pt modelId="{7017BB17-FC57-4372-A06A-0058891037EA}" type="pres">
      <dgm:prSet presAssocID="{E1921958-F092-4938-8780-B3CC25C197F9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DF6C7D-04A0-4264-A024-7A82D30FA72C}" type="pres">
      <dgm:prSet presAssocID="{E1921958-F092-4938-8780-B3CC25C197F9}" presName="dummy" presStyleCnt="0"/>
      <dgm:spPr/>
    </dgm:pt>
    <dgm:pt modelId="{9207F463-C627-496D-B240-270A16AC497B}" type="pres">
      <dgm:prSet presAssocID="{ED1F9AC6-9988-470E-83CC-60BB8E9879C2}" presName="sibTrans" presStyleLbl="sibTrans2D1" presStyleIdx="5" presStyleCnt="8"/>
      <dgm:spPr/>
      <dgm:t>
        <a:bodyPr/>
        <a:lstStyle/>
        <a:p>
          <a:endParaRPr lang="en-US"/>
        </a:p>
      </dgm:t>
    </dgm:pt>
    <dgm:pt modelId="{DEB0631A-7298-4220-A92D-58432AA4B352}" type="pres">
      <dgm:prSet presAssocID="{73F858F5-61C3-4478-A529-9BC2F8814C6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A1433-24D0-4FB3-9309-375454E94058}" type="pres">
      <dgm:prSet presAssocID="{73F858F5-61C3-4478-A529-9BC2F8814C64}" presName="dummy" presStyleCnt="0"/>
      <dgm:spPr/>
    </dgm:pt>
    <dgm:pt modelId="{24BEDF77-609D-4079-A84A-8EE9A9626BA5}" type="pres">
      <dgm:prSet presAssocID="{54E45F3D-806B-4CB2-96F5-A0B77B92D662}" presName="sibTrans" presStyleLbl="sibTrans2D1" presStyleIdx="6" presStyleCnt="8"/>
      <dgm:spPr/>
      <dgm:t>
        <a:bodyPr/>
        <a:lstStyle/>
        <a:p>
          <a:endParaRPr lang="en-US"/>
        </a:p>
      </dgm:t>
    </dgm:pt>
    <dgm:pt modelId="{97A9DAB2-AF09-4A91-AC39-56FC9050B511}" type="pres">
      <dgm:prSet presAssocID="{0D9463E0-3C2D-40C1-8B8B-EED7606BAB02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BDBF2E-2B47-4B62-A909-2950E8D0182E}" type="pres">
      <dgm:prSet presAssocID="{0D9463E0-3C2D-40C1-8B8B-EED7606BAB02}" presName="dummy" presStyleCnt="0"/>
      <dgm:spPr/>
    </dgm:pt>
    <dgm:pt modelId="{FC903A5F-5EDC-4069-938B-90A5A1F13070}" type="pres">
      <dgm:prSet presAssocID="{034DFF8B-8541-4F54-A811-873DF0FD9A0F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FDE181CC-2FDE-4DCC-96AC-3DF44B0304CD}" type="presOf" srcId="{9FAC12A7-7A44-441B-B594-2128FB892384}" destId="{C8F8DC55-3B45-464A-85EC-A6851652D734}" srcOrd="0" destOrd="0" presId="urn:microsoft.com/office/officeart/2005/8/layout/radial6"/>
    <dgm:cxn modelId="{C02B7034-170E-4ABA-8A32-3B9D3EFEFC0D}" type="presOf" srcId="{9C43EA1A-CEF4-470A-9F41-E451274FE80F}" destId="{123317B9-5902-44C4-B04E-4CCDC8EBF5DE}" srcOrd="0" destOrd="0" presId="urn:microsoft.com/office/officeart/2005/8/layout/radial6"/>
    <dgm:cxn modelId="{64D4F12C-233E-4F46-ABFD-8C6E4688377B}" type="presOf" srcId="{E447B021-4ACF-43D2-B49B-86ABCEA40065}" destId="{1967D7DF-4F70-4A32-B340-4A56CC5163DD}" srcOrd="0" destOrd="0" presId="urn:microsoft.com/office/officeart/2005/8/layout/radial6"/>
    <dgm:cxn modelId="{FE8A9032-AE1D-4004-B10D-643B72388B48}" type="presOf" srcId="{2DABB77A-852C-486D-BFCC-3498D86F5B89}" destId="{68C5E353-3798-4E1D-9876-550035D2A1E6}" srcOrd="0" destOrd="0" presId="urn:microsoft.com/office/officeart/2005/8/layout/radial6"/>
    <dgm:cxn modelId="{C3FE7329-9677-4140-BB02-83DE3E95B0B9}" type="presOf" srcId="{73F858F5-61C3-4478-A529-9BC2F8814C64}" destId="{DEB0631A-7298-4220-A92D-58432AA4B352}" srcOrd="0" destOrd="0" presId="urn:microsoft.com/office/officeart/2005/8/layout/radial6"/>
    <dgm:cxn modelId="{E8C49F0C-BC25-4F4F-82CB-E6E475FE8FB8}" type="presOf" srcId="{0D9463E0-3C2D-40C1-8B8B-EED7606BAB02}" destId="{97A9DAB2-AF09-4A91-AC39-56FC9050B511}" srcOrd="0" destOrd="0" presId="urn:microsoft.com/office/officeart/2005/8/layout/radial6"/>
    <dgm:cxn modelId="{AB6CA623-F6FC-486E-B6CC-B5AB0B1D23F0}" srcId="{F69EB526-5256-4C5E-9B3B-DBBC326EB401}" destId="{983F8384-4EA5-49D0-AD98-1B41709AED6F}" srcOrd="3" destOrd="0" parTransId="{C7CFD2AB-2115-4630-AB9D-5A96BA924E57}" sibTransId="{CD9A43A4-8569-4A45-9601-2467EF9D202A}"/>
    <dgm:cxn modelId="{598D02AD-4447-451F-B65F-87D51E9859FE}" type="presOf" srcId="{ED1F9AC6-9988-470E-83CC-60BB8E9879C2}" destId="{9207F463-C627-496D-B240-270A16AC497B}" srcOrd="0" destOrd="0" presId="urn:microsoft.com/office/officeart/2005/8/layout/radial6"/>
    <dgm:cxn modelId="{15805207-C348-4B8C-A755-7C1636E19737}" type="presOf" srcId="{CD9A43A4-8569-4A45-9601-2467EF9D202A}" destId="{49ECF733-0514-40EE-A78E-CA790B99B774}" srcOrd="0" destOrd="0" presId="urn:microsoft.com/office/officeart/2005/8/layout/radial6"/>
    <dgm:cxn modelId="{7C7F7D46-8C91-4C4F-A26E-A000600DDBAA}" type="presOf" srcId="{39F47990-2E0F-4972-81D0-4498B9FBF1BD}" destId="{D4A1A03F-0A7F-447B-9C61-E444AE87491D}" srcOrd="0" destOrd="0" presId="urn:microsoft.com/office/officeart/2005/8/layout/radial6"/>
    <dgm:cxn modelId="{68A73E3A-4419-4F69-9A76-E1135BA9C497}" type="presOf" srcId="{E1921958-F092-4938-8780-B3CC25C197F9}" destId="{7017BB17-FC57-4372-A06A-0058891037EA}" srcOrd="0" destOrd="0" presId="urn:microsoft.com/office/officeart/2005/8/layout/radial6"/>
    <dgm:cxn modelId="{1755D54E-A9F3-4DBA-9873-67CEE3E85C04}" srcId="{F69EB526-5256-4C5E-9B3B-DBBC326EB401}" destId="{2DABB77A-852C-486D-BFCC-3498D86F5B89}" srcOrd="0" destOrd="0" parTransId="{44F26B4C-DDE8-46C3-B3E1-FA690779D5A7}" sibTransId="{86E29897-7370-4634-98A0-C2E87985E0E0}"/>
    <dgm:cxn modelId="{EA8C0C9A-567D-4597-8EA4-995F690C7303}" srcId="{F69EB526-5256-4C5E-9B3B-DBBC326EB401}" destId="{39F47990-2E0F-4972-81D0-4498B9FBF1BD}" srcOrd="1" destOrd="0" parTransId="{435D5E50-EB62-4530-ABE4-3302184394A2}" sibTransId="{9EEB5889-945E-4DD7-8DE2-EEFD329D405E}"/>
    <dgm:cxn modelId="{78E08AFF-1C28-40C8-A604-B9FE361A4097}" srcId="{F69EB526-5256-4C5E-9B3B-DBBC326EB401}" destId="{D1EEE031-7540-462E-9EAD-8A08ECD52221}" srcOrd="2" destOrd="0" parTransId="{C7F25A68-D6E8-4F3E-A150-16F1BB4F4609}" sibTransId="{9FAC12A7-7A44-441B-B594-2128FB892384}"/>
    <dgm:cxn modelId="{5ACC5D55-E678-44F5-8FD3-59DF5BD92686}" srcId="{E447B021-4ACF-43D2-B49B-86ABCEA40065}" destId="{F69EB526-5256-4C5E-9B3B-DBBC326EB401}" srcOrd="0" destOrd="0" parTransId="{655D9DF2-685F-4DAD-AF0B-219EA673E97E}" sibTransId="{9F2D43BD-9CCD-4D02-8468-D364F3BB181E}"/>
    <dgm:cxn modelId="{006DA7D4-A484-4898-A88A-7E9061F7F1E5}" srcId="{F69EB526-5256-4C5E-9B3B-DBBC326EB401}" destId="{9C43EA1A-CEF4-470A-9F41-E451274FE80F}" srcOrd="4" destOrd="0" parTransId="{348F637F-2DAE-486F-97EA-5F167791BB03}" sibTransId="{19EE7814-BE14-455C-9C7F-DA48CAE845AA}"/>
    <dgm:cxn modelId="{65AE1F97-E19B-4F88-9CA3-09FADA7B70D5}" srcId="{F69EB526-5256-4C5E-9B3B-DBBC326EB401}" destId="{0D9463E0-3C2D-40C1-8B8B-EED7606BAB02}" srcOrd="7" destOrd="0" parTransId="{2C148021-FB1F-4B32-A79C-31E7314178A4}" sibTransId="{034DFF8B-8541-4F54-A811-873DF0FD9A0F}"/>
    <dgm:cxn modelId="{94949AEE-D9B9-40B3-B613-8A48336E8273}" type="presOf" srcId="{19EE7814-BE14-455C-9C7F-DA48CAE845AA}" destId="{DAFB55F3-6B7C-481D-9269-769235431ED1}" srcOrd="0" destOrd="0" presId="urn:microsoft.com/office/officeart/2005/8/layout/radial6"/>
    <dgm:cxn modelId="{D8D65655-F7D8-4091-9455-279CB669A56B}" type="presOf" srcId="{9EEB5889-945E-4DD7-8DE2-EEFD329D405E}" destId="{29424CA3-DDD2-4E68-8CA1-FAC223D5FC4E}" srcOrd="0" destOrd="0" presId="urn:microsoft.com/office/officeart/2005/8/layout/radial6"/>
    <dgm:cxn modelId="{4B38D361-F0B5-42D3-9265-0164108F9E45}" type="presOf" srcId="{54E45F3D-806B-4CB2-96F5-A0B77B92D662}" destId="{24BEDF77-609D-4079-A84A-8EE9A9626BA5}" srcOrd="0" destOrd="0" presId="urn:microsoft.com/office/officeart/2005/8/layout/radial6"/>
    <dgm:cxn modelId="{177F41E8-F8F4-4461-AAA3-454DAB9A5514}" srcId="{F69EB526-5256-4C5E-9B3B-DBBC326EB401}" destId="{73F858F5-61C3-4478-A529-9BC2F8814C64}" srcOrd="6" destOrd="0" parTransId="{520A199C-5C2A-4CE2-8F97-323155D4333A}" sibTransId="{54E45F3D-806B-4CB2-96F5-A0B77B92D662}"/>
    <dgm:cxn modelId="{2A16823B-0740-4C25-942E-4FEDC48B80F4}" type="presOf" srcId="{F69EB526-5256-4C5E-9B3B-DBBC326EB401}" destId="{AD312CD6-B9EC-4941-A723-2326D87411AA}" srcOrd="0" destOrd="0" presId="urn:microsoft.com/office/officeart/2005/8/layout/radial6"/>
    <dgm:cxn modelId="{5DA14A58-09F7-4857-9698-83033EFE58E7}" type="presOf" srcId="{983F8384-4EA5-49D0-AD98-1B41709AED6F}" destId="{924C5257-84F1-466F-BA83-8ECF3FD5DF95}" srcOrd="0" destOrd="0" presId="urn:microsoft.com/office/officeart/2005/8/layout/radial6"/>
    <dgm:cxn modelId="{F02DFAB5-CED5-4A87-84EF-7CBB7C1440DC}" srcId="{F69EB526-5256-4C5E-9B3B-DBBC326EB401}" destId="{E1921958-F092-4938-8780-B3CC25C197F9}" srcOrd="5" destOrd="0" parTransId="{E81E9116-5FFD-4E51-987F-93F7D5EEBB78}" sibTransId="{ED1F9AC6-9988-470E-83CC-60BB8E9879C2}"/>
    <dgm:cxn modelId="{6B7A152E-2722-4755-9F09-57BF7E0FE27D}" type="presOf" srcId="{86E29897-7370-4634-98A0-C2E87985E0E0}" destId="{DB98DCED-BE8F-497B-8FAE-D876B72A0D0A}" srcOrd="0" destOrd="0" presId="urn:microsoft.com/office/officeart/2005/8/layout/radial6"/>
    <dgm:cxn modelId="{490C0770-C4AC-43C1-ADCF-7F8FA90BC1ED}" type="presOf" srcId="{D1EEE031-7540-462E-9EAD-8A08ECD52221}" destId="{A51F53B4-80AC-4EB3-9C75-6E74C96FE279}" srcOrd="0" destOrd="0" presId="urn:microsoft.com/office/officeart/2005/8/layout/radial6"/>
    <dgm:cxn modelId="{4F490CDB-FC27-4C02-ACA5-7307A1E0CE9D}" type="presOf" srcId="{034DFF8B-8541-4F54-A811-873DF0FD9A0F}" destId="{FC903A5F-5EDC-4069-938B-90A5A1F13070}" srcOrd="0" destOrd="0" presId="urn:microsoft.com/office/officeart/2005/8/layout/radial6"/>
    <dgm:cxn modelId="{8CA880CB-9490-40E7-99AC-4FE67BE66408}" type="presParOf" srcId="{1967D7DF-4F70-4A32-B340-4A56CC5163DD}" destId="{AD312CD6-B9EC-4941-A723-2326D87411AA}" srcOrd="0" destOrd="0" presId="urn:microsoft.com/office/officeart/2005/8/layout/radial6"/>
    <dgm:cxn modelId="{66BE3B83-7FF5-4C24-9C06-EDDEE35DE12F}" type="presParOf" srcId="{1967D7DF-4F70-4A32-B340-4A56CC5163DD}" destId="{68C5E353-3798-4E1D-9876-550035D2A1E6}" srcOrd="1" destOrd="0" presId="urn:microsoft.com/office/officeart/2005/8/layout/radial6"/>
    <dgm:cxn modelId="{466E4EE2-5EEC-4F6E-9D88-E0758A208D61}" type="presParOf" srcId="{1967D7DF-4F70-4A32-B340-4A56CC5163DD}" destId="{B80BCBD1-F657-48DF-B694-DB7BBFF96146}" srcOrd="2" destOrd="0" presId="urn:microsoft.com/office/officeart/2005/8/layout/radial6"/>
    <dgm:cxn modelId="{E0A8FC95-3CF2-4A27-978E-91B2FEE7AEA5}" type="presParOf" srcId="{1967D7DF-4F70-4A32-B340-4A56CC5163DD}" destId="{DB98DCED-BE8F-497B-8FAE-D876B72A0D0A}" srcOrd="3" destOrd="0" presId="urn:microsoft.com/office/officeart/2005/8/layout/radial6"/>
    <dgm:cxn modelId="{7DD8BED6-46C0-428D-8F80-719671D7935A}" type="presParOf" srcId="{1967D7DF-4F70-4A32-B340-4A56CC5163DD}" destId="{D4A1A03F-0A7F-447B-9C61-E444AE87491D}" srcOrd="4" destOrd="0" presId="urn:microsoft.com/office/officeart/2005/8/layout/radial6"/>
    <dgm:cxn modelId="{AE77459B-A8DF-412E-BE15-2DA4B7BD8FD5}" type="presParOf" srcId="{1967D7DF-4F70-4A32-B340-4A56CC5163DD}" destId="{007D000F-7090-4E98-B378-A783DC78BB87}" srcOrd="5" destOrd="0" presId="urn:microsoft.com/office/officeart/2005/8/layout/radial6"/>
    <dgm:cxn modelId="{0657849C-D698-4630-8DDE-2C9D4834FECA}" type="presParOf" srcId="{1967D7DF-4F70-4A32-B340-4A56CC5163DD}" destId="{29424CA3-DDD2-4E68-8CA1-FAC223D5FC4E}" srcOrd="6" destOrd="0" presId="urn:microsoft.com/office/officeart/2005/8/layout/radial6"/>
    <dgm:cxn modelId="{E9182224-9FE7-445E-A034-3B5C5CF22ED9}" type="presParOf" srcId="{1967D7DF-4F70-4A32-B340-4A56CC5163DD}" destId="{A51F53B4-80AC-4EB3-9C75-6E74C96FE279}" srcOrd="7" destOrd="0" presId="urn:microsoft.com/office/officeart/2005/8/layout/radial6"/>
    <dgm:cxn modelId="{38B5B0B7-3A89-4C97-9397-A881AD1D5FA4}" type="presParOf" srcId="{1967D7DF-4F70-4A32-B340-4A56CC5163DD}" destId="{150C3A10-1DA9-4400-99D7-11EC9142AE48}" srcOrd="8" destOrd="0" presId="urn:microsoft.com/office/officeart/2005/8/layout/radial6"/>
    <dgm:cxn modelId="{15C7A810-A46E-4386-AD1D-24B851503993}" type="presParOf" srcId="{1967D7DF-4F70-4A32-B340-4A56CC5163DD}" destId="{C8F8DC55-3B45-464A-85EC-A6851652D734}" srcOrd="9" destOrd="0" presId="urn:microsoft.com/office/officeart/2005/8/layout/radial6"/>
    <dgm:cxn modelId="{269A3FD2-6447-4240-9DFE-F887F393ACBD}" type="presParOf" srcId="{1967D7DF-4F70-4A32-B340-4A56CC5163DD}" destId="{924C5257-84F1-466F-BA83-8ECF3FD5DF95}" srcOrd="10" destOrd="0" presId="urn:microsoft.com/office/officeart/2005/8/layout/radial6"/>
    <dgm:cxn modelId="{20F10768-07B8-4008-8042-AF54640A52C6}" type="presParOf" srcId="{1967D7DF-4F70-4A32-B340-4A56CC5163DD}" destId="{D4609B80-7408-4372-A361-1E2F51CB94B4}" srcOrd="11" destOrd="0" presId="urn:microsoft.com/office/officeart/2005/8/layout/radial6"/>
    <dgm:cxn modelId="{9442095F-F19E-49C3-B4ED-762662A961D5}" type="presParOf" srcId="{1967D7DF-4F70-4A32-B340-4A56CC5163DD}" destId="{49ECF733-0514-40EE-A78E-CA790B99B774}" srcOrd="12" destOrd="0" presId="urn:microsoft.com/office/officeart/2005/8/layout/radial6"/>
    <dgm:cxn modelId="{B2EBD174-A6AE-4823-8202-EBC73BBEDA62}" type="presParOf" srcId="{1967D7DF-4F70-4A32-B340-4A56CC5163DD}" destId="{123317B9-5902-44C4-B04E-4CCDC8EBF5DE}" srcOrd="13" destOrd="0" presId="urn:microsoft.com/office/officeart/2005/8/layout/radial6"/>
    <dgm:cxn modelId="{3A26D8CD-8CCB-4B67-969C-93D9AB541B6C}" type="presParOf" srcId="{1967D7DF-4F70-4A32-B340-4A56CC5163DD}" destId="{E4223D96-E71A-41A1-9FF4-3CD7A9D91DCB}" srcOrd="14" destOrd="0" presId="urn:microsoft.com/office/officeart/2005/8/layout/radial6"/>
    <dgm:cxn modelId="{213871EB-0DE0-491F-A202-CA081E4AC806}" type="presParOf" srcId="{1967D7DF-4F70-4A32-B340-4A56CC5163DD}" destId="{DAFB55F3-6B7C-481D-9269-769235431ED1}" srcOrd="15" destOrd="0" presId="urn:microsoft.com/office/officeart/2005/8/layout/radial6"/>
    <dgm:cxn modelId="{DA4673AB-EAA4-40AA-A03E-DD73BC076D80}" type="presParOf" srcId="{1967D7DF-4F70-4A32-B340-4A56CC5163DD}" destId="{7017BB17-FC57-4372-A06A-0058891037EA}" srcOrd="16" destOrd="0" presId="urn:microsoft.com/office/officeart/2005/8/layout/radial6"/>
    <dgm:cxn modelId="{FE1B114A-0153-40AB-A83C-C4B42FF8438B}" type="presParOf" srcId="{1967D7DF-4F70-4A32-B340-4A56CC5163DD}" destId="{36DF6C7D-04A0-4264-A024-7A82D30FA72C}" srcOrd="17" destOrd="0" presId="urn:microsoft.com/office/officeart/2005/8/layout/radial6"/>
    <dgm:cxn modelId="{7F2B3047-2ACA-4ED1-8D53-6B6A6DCA7938}" type="presParOf" srcId="{1967D7DF-4F70-4A32-B340-4A56CC5163DD}" destId="{9207F463-C627-496D-B240-270A16AC497B}" srcOrd="18" destOrd="0" presId="urn:microsoft.com/office/officeart/2005/8/layout/radial6"/>
    <dgm:cxn modelId="{CAA63B0C-2D1A-4D0F-BE2B-11F0B2EADC79}" type="presParOf" srcId="{1967D7DF-4F70-4A32-B340-4A56CC5163DD}" destId="{DEB0631A-7298-4220-A92D-58432AA4B352}" srcOrd="19" destOrd="0" presId="urn:microsoft.com/office/officeart/2005/8/layout/radial6"/>
    <dgm:cxn modelId="{A1BBB049-A977-4B74-81B5-8BD8C2D73C39}" type="presParOf" srcId="{1967D7DF-4F70-4A32-B340-4A56CC5163DD}" destId="{876A1433-24D0-4FB3-9309-375454E94058}" srcOrd="20" destOrd="0" presId="urn:microsoft.com/office/officeart/2005/8/layout/radial6"/>
    <dgm:cxn modelId="{D9AB94E5-1C0B-4BE0-9A2A-C3656036C15D}" type="presParOf" srcId="{1967D7DF-4F70-4A32-B340-4A56CC5163DD}" destId="{24BEDF77-609D-4079-A84A-8EE9A9626BA5}" srcOrd="21" destOrd="0" presId="urn:microsoft.com/office/officeart/2005/8/layout/radial6"/>
    <dgm:cxn modelId="{9D02160F-AA7F-4C7F-8044-24FA21C63DB9}" type="presParOf" srcId="{1967D7DF-4F70-4A32-B340-4A56CC5163DD}" destId="{97A9DAB2-AF09-4A91-AC39-56FC9050B511}" srcOrd="22" destOrd="0" presId="urn:microsoft.com/office/officeart/2005/8/layout/radial6"/>
    <dgm:cxn modelId="{E560BEB6-2EAA-4609-9BAA-3EC5374EE93A}" type="presParOf" srcId="{1967D7DF-4F70-4A32-B340-4A56CC5163DD}" destId="{54BDBF2E-2B47-4B62-A909-2950E8D0182E}" srcOrd="23" destOrd="0" presId="urn:microsoft.com/office/officeart/2005/8/layout/radial6"/>
    <dgm:cxn modelId="{B4448F3F-CD6C-4ECB-9461-ED5B68DC9BE9}" type="presParOf" srcId="{1967D7DF-4F70-4A32-B340-4A56CC5163DD}" destId="{FC903A5F-5EDC-4069-938B-90A5A1F13070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46F41-7939-4494-82ED-10FBE5AB0267}">
      <dsp:nvSpPr>
        <dsp:cNvPr id="0" name=""/>
        <dsp:cNvSpPr/>
      </dsp:nvSpPr>
      <dsp:spPr>
        <a:xfrm>
          <a:off x="221113" y="1018964"/>
          <a:ext cx="3443795" cy="2949010"/>
        </a:xfrm>
        <a:prstGeom prst="circularArrow">
          <a:avLst>
            <a:gd name="adj1" fmla="val 4668"/>
            <a:gd name="adj2" fmla="val 272909"/>
            <a:gd name="adj3" fmla="val 13212093"/>
            <a:gd name="adj4" fmla="val 17777012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2006D8-FF97-4946-8B6A-59AA798AB064}">
      <dsp:nvSpPr>
        <dsp:cNvPr id="0" name=""/>
        <dsp:cNvSpPr/>
      </dsp:nvSpPr>
      <dsp:spPr>
        <a:xfrm>
          <a:off x="1059697" y="1051886"/>
          <a:ext cx="1766627" cy="883313"/>
        </a:xfrm>
        <a:prstGeom prst="round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Mitigation/Prevention</a:t>
          </a:r>
          <a:endParaRPr lang="en-US" sz="1300" kern="1200" dirty="0"/>
        </a:p>
      </dsp:txBody>
      <dsp:txXfrm>
        <a:off x="1102817" y="1095006"/>
        <a:ext cx="1680387" cy="797073"/>
      </dsp:txXfrm>
    </dsp:sp>
    <dsp:sp modelId="{B7423D38-C725-4291-B03B-35FC5B8BD43F}">
      <dsp:nvSpPr>
        <dsp:cNvPr id="0" name=""/>
        <dsp:cNvSpPr/>
      </dsp:nvSpPr>
      <dsp:spPr>
        <a:xfrm>
          <a:off x="2119572" y="2070622"/>
          <a:ext cx="1766627" cy="883313"/>
        </a:xfrm>
        <a:prstGeom prst="roundRect">
          <a:avLst/>
        </a:prstGeom>
        <a:solidFill>
          <a:schemeClr val="bg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2162692" y="2113742"/>
        <a:ext cx="1680387" cy="797073"/>
      </dsp:txXfrm>
    </dsp:sp>
    <dsp:sp modelId="{21DA0313-BF27-4BD0-83E6-D6095D51F384}">
      <dsp:nvSpPr>
        <dsp:cNvPr id="0" name=""/>
        <dsp:cNvSpPr/>
      </dsp:nvSpPr>
      <dsp:spPr>
        <a:xfrm>
          <a:off x="1059786" y="3118290"/>
          <a:ext cx="1766627" cy="883313"/>
        </a:xfrm>
        <a:prstGeom prst="round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102906" y="3161410"/>
        <a:ext cx="1680387" cy="797073"/>
      </dsp:txXfrm>
    </dsp:sp>
    <dsp:sp modelId="{5D56681F-5B60-4C01-B666-1FE923E0A03D}">
      <dsp:nvSpPr>
        <dsp:cNvPr id="0" name=""/>
        <dsp:cNvSpPr/>
      </dsp:nvSpPr>
      <dsp:spPr>
        <a:xfrm>
          <a:off x="895" y="2059399"/>
          <a:ext cx="1766627" cy="883313"/>
        </a:xfrm>
        <a:prstGeom prst="round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4015" y="2102519"/>
        <a:ext cx="1680387" cy="7970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46F41-7939-4494-82ED-10FBE5AB0267}">
      <dsp:nvSpPr>
        <dsp:cNvPr id="0" name=""/>
        <dsp:cNvSpPr/>
      </dsp:nvSpPr>
      <dsp:spPr>
        <a:xfrm>
          <a:off x="215127" y="1099814"/>
          <a:ext cx="3379570" cy="2894013"/>
        </a:xfrm>
        <a:prstGeom prst="circularArrow">
          <a:avLst>
            <a:gd name="adj1" fmla="val 4668"/>
            <a:gd name="adj2" fmla="val 272909"/>
            <a:gd name="adj3" fmla="val 13218779"/>
            <a:gd name="adj4" fmla="val 17772658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2006D8-FF97-4946-8B6A-59AA798AB064}">
      <dsp:nvSpPr>
        <dsp:cNvPr id="0" name=""/>
        <dsp:cNvSpPr/>
      </dsp:nvSpPr>
      <dsp:spPr>
        <a:xfrm>
          <a:off x="1039849" y="1131444"/>
          <a:ext cx="1730126" cy="865063"/>
        </a:xfrm>
        <a:prstGeom prst="round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Mitigation/Prevention</a:t>
          </a:r>
          <a:endParaRPr lang="en-US" sz="1300" kern="1200" dirty="0"/>
        </a:p>
      </dsp:txBody>
      <dsp:txXfrm>
        <a:off x="1082078" y="1173673"/>
        <a:ext cx="1645668" cy="780605"/>
      </dsp:txXfrm>
    </dsp:sp>
    <dsp:sp modelId="{B7423D38-C725-4291-B03B-35FC5B8BD43F}">
      <dsp:nvSpPr>
        <dsp:cNvPr id="0" name=""/>
        <dsp:cNvSpPr/>
      </dsp:nvSpPr>
      <dsp:spPr>
        <a:xfrm>
          <a:off x="2079873" y="2131181"/>
          <a:ext cx="1730126" cy="865063"/>
        </a:xfrm>
        <a:prstGeom prst="roundRect">
          <a:avLst/>
        </a:prstGeom>
        <a:solidFill>
          <a:schemeClr val="bg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Planning</a:t>
          </a:r>
          <a:endParaRPr lang="en-US" sz="1300" kern="1200" dirty="0"/>
        </a:p>
      </dsp:txBody>
      <dsp:txXfrm>
        <a:off x="2122102" y="2173410"/>
        <a:ext cx="1645668" cy="780605"/>
      </dsp:txXfrm>
    </dsp:sp>
    <dsp:sp modelId="{21DA0313-BF27-4BD0-83E6-D6095D51F384}">
      <dsp:nvSpPr>
        <dsp:cNvPr id="0" name=""/>
        <dsp:cNvSpPr/>
      </dsp:nvSpPr>
      <dsp:spPr>
        <a:xfrm>
          <a:off x="1039936" y="3159311"/>
          <a:ext cx="1730126" cy="865063"/>
        </a:xfrm>
        <a:prstGeom prst="round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1082165" y="3201540"/>
        <a:ext cx="1645668" cy="780605"/>
      </dsp:txXfrm>
    </dsp:sp>
    <dsp:sp modelId="{5D56681F-5B60-4C01-B666-1FE923E0A03D}">
      <dsp:nvSpPr>
        <dsp:cNvPr id="0" name=""/>
        <dsp:cNvSpPr/>
      </dsp:nvSpPr>
      <dsp:spPr>
        <a:xfrm>
          <a:off x="793" y="2120168"/>
          <a:ext cx="1730126" cy="865063"/>
        </a:xfrm>
        <a:prstGeom prst="round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3022" y="2162397"/>
        <a:ext cx="1645668" cy="780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46F41-7939-4494-82ED-10FBE5AB0267}">
      <dsp:nvSpPr>
        <dsp:cNvPr id="0" name=""/>
        <dsp:cNvSpPr/>
      </dsp:nvSpPr>
      <dsp:spPr>
        <a:xfrm>
          <a:off x="221113" y="1032507"/>
          <a:ext cx="3443795" cy="2949010"/>
        </a:xfrm>
        <a:prstGeom prst="circularArrow">
          <a:avLst>
            <a:gd name="adj1" fmla="val 4668"/>
            <a:gd name="adj2" fmla="val 272909"/>
            <a:gd name="adj3" fmla="val 13212093"/>
            <a:gd name="adj4" fmla="val 17777012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2006D8-FF97-4946-8B6A-59AA798AB064}">
      <dsp:nvSpPr>
        <dsp:cNvPr id="0" name=""/>
        <dsp:cNvSpPr/>
      </dsp:nvSpPr>
      <dsp:spPr>
        <a:xfrm>
          <a:off x="1059697" y="1065429"/>
          <a:ext cx="1766627" cy="883313"/>
        </a:xfrm>
        <a:prstGeom prst="round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Mitigation/Prevention</a:t>
          </a:r>
          <a:endParaRPr lang="en-US" sz="1300" kern="1200" dirty="0"/>
        </a:p>
      </dsp:txBody>
      <dsp:txXfrm>
        <a:off x="1102817" y="1108549"/>
        <a:ext cx="1680387" cy="797073"/>
      </dsp:txXfrm>
    </dsp:sp>
    <dsp:sp modelId="{B7423D38-C725-4291-B03B-35FC5B8BD43F}">
      <dsp:nvSpPr>
        <dsp:cNvPr id="0" name=""/>
        <dsp:cNvSpPr/>
      </dsp:nvSpPr>
      <dsp:spPr>
        <a:xfrm>
          <a:off x="2119572" y="2084166"/>
          <a:ext cx="1766627" cy="883313"/>
        </a:xfrm>
        <a:prstGeom prst="roundRect">
          <a:avLst/>
        </a:prstGeom>
        <a:solidFill>
          <a:schemeClr val="bg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Planning</a:t>
          </a:r>
          <a:endParaRPr lang="en-US" sz="1300" kern="1200" dirty="0"/>
        </a:p>
      </dsp:txBody>
      <dsp:txXfrm>
        <a:off x="2162692" y="2127286"/>
        <a:ext cx="1680387" cy="797073"/>
      </dsp:txXfrm>
    </dsp:sp>
    <dsp:sp modelId="{21DA0313-BF27-4BD0-83E6-D6095D51F384}">
      <dsp:nvSpPr>
        <dsp:cNvPr id="0" name=""/>
        <dsp:cNvSpPr/>
      </dsp:nvSpPr>
      <dsp:spPr>
        <a:xfrm>
          <a:off x="1059786" y="3131834"/>
          <a:ext cx="1766627" cy="883313"/>
        </a:xfrm>
        <a:prstGeom prst="round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Response</a:t>
          </a:r>
          <a:endParaRPr lang="en-US" sz="1300" kern="1200" dirty="0"/>
        </a:p>
      </dsp:txBody>
      <dsp:txXfrm>
        <a:off x="1102906" y="3174954"/>
        <a:ext cx="1680387" cy="797073"/>
      </dsp:txXfrm>
    </dsp:sp>
    <dsp:sp modelId="{5D56681F-5B60-4C01-B666-1FE923E0A03D}">
      <dsp:nvSpPr>
        <dsp:cNvPr id="0" name=""/>
        <dsp:cNvSpPr/>
      </dsp:nvSpPr>
      <dsp:spPr>
        <a:xfrm>
          <a:off x="895" y="2072943"/>
          <a:ext cx="1766627" cy="883313"/>
        </a:xfrm>
        <a:prstGeom prst="round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 dirty="0"/>
        </a:p>
      </dsp:txBody>
      <dsp:txXfrm>
        <a:off x="44015" y="2116063"/>
        <a:ext cx="1680387" cy="7970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46F41-7939-4494-82ED-10FBE5AB0267}">
      <dsp:nvSpPr>
        <dsp:cNvPr id="0" name=""/>
        <dsp:cNvSpPr/>
      </dsp:nvSpPr>
      <dsp:spPr>
        <a:xfrm>
          <a:off x="215127" y="1023614"/>
          <a:ext cx="3379571" cy="2894013"/>
        </a:xfrm>
        <a:prstGeom prst="circularArrow">
          <a:avLst>
            <a:gd name="adj1" fmla="val 4668"/>
            <a:gd name="adj2" fmla="val 272909"/>
            <a:gd name="adj3" fmla="val 13218779"/>
            <a:gd name="adj4" fmla="val 17772658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2006D8-FF97-4946-8B6A-59AA798AB064}">
      <dsp:nvSpPr>
        <dsp:cNvPr id="0" name=""/>
        <dsp:cNvSpPr/>
      </dsp:nvSpPr>
      <dsp:spPr>
        <a:xfrm>
          <a:off x="1039849" y="1055244"/>
          <a:ext cx="1730127" cy="865063"/>
        </a:xfrm>
        <a:prstGeom prst="roundRect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Mitigation/Prevention</a:t>
          </a:r>
          <a:endParaRPr lang="en-US" sz="1300" kern="1200" dirty="0"/>
        </a:p>
      </dsp:txBody>
      <dsp:txXfrm>
        <a:off x="1082078" y="1097473"/>
        <a:ext cx="1645669" cy="780605"/>
      </dsp:txXfrm>
    </dsp:sp>
    <dsp:sp modelId="{B7423D38-C725-4291-B03B-35FC5B8BD43F}">
      <dsp:nvSpPr>
        <dsp:cNvPr id="0" name=""/>
        <dsp:cNvSpPr/>
      </dsp:nvSpPr>
      <dsp:spPr>
        <a:xfrm>
          <a:off x="2079873" y="2054981"/>
          <a:ext cx="1730127" cy="865063"/>
        </a:xfrm>
        <a:prstGeom prst="roundRect">
          <a:avLst/>
        </a:prstGeom>
        <a:solidFill>
          <a:schemeClr val="bg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Planning</a:t>
          </a:r>
          <a:endParaRPr lang="en-US" sz="1300" kern="1200" dirty="0"/>
        </a:p>
      </dsp:txBody>
      <dsp:txXfrm>
        <a:off x="2122102" y="2097210"/>
        <a:ext cx="1645669" cy="780605"/>
      </dsp:txXfrm>
    </dsp:sp>
    <dsp:sp modelId="{21DA0313-BF27-4BD0-83E6-D6095D51F384}">
      <dsp:nvSpPr>
        <dsp:cNvPr id="0" name=""/>
        <dsp:cNvSpPr/>
      </dsp:nvSpPr>
      <dsp:spPr>
        <a:xfrm>
          <a:off x="1039936" y="3083111"/>
          <a:ext cx="1730127" cy="865063"/>
        </a:xfrm>
        <a:prstGeom prst="roundRect">
          <a:avLst/>
        </a:prstGeom>
        <a:solidFill>
          <a:srgbClr val="00B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Response</a:t>
          </a:r>
          <a:endParaRPr lang="en-US" sz="1300" kern="1200" dirty="0"/>
        </a:p>
      </dsp:txBody>
      <dsp:txXfrm>
        <a:off x="1082165" y="3125340"/>
        <a:ext cx="1645669" cy="780605"/>
      </dsp:txXfrm>
    </dsp:sp>
    <dsp:sp modelId="{5D56681F-5B60-4C01-B666-1FE923E0A03D}">
      <dsp:nvSpPr>
        <dsp:cNvPr id="0" name=""/>
        <dsp:cNvSpPr/>
      </dsp:nvSpPr>
      <dsp:spPr>
        <a:xfrm>
          <a:off x="793" y="2043968"/>
          <a:ext cx="1730127" cy="865063"/>
        </a:xfrm>
        <a:prstGeom prst="roundRect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/>
            <a:t>Recovery</a:t>
          </a:r>
          <a:endParaRPr lang="en-US" sz="1300" b="1" kern="1200" dirty="0"/>
        </a:p>
      </dsp:txBody>
      <dsp:txXfrm>
        <a:off x="43022" y="2086197"/>
        <a:ext cx="1645669" cy="7806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903A5F-5EDC-4069-938B-90A5A1F13070}">
      <dsp:nvSpPr>
        <dsp:cNvPr id="0" name=""/>
        <dsp:cNvSpPr/>
      </dsp:nvSpPr>
      <dsp:spPr>
        <a:xfrm>
          <a:off x="2406247" y="463147"/>
          <a:ext cx="4179104" cy="4179104"/>
        </a:xfrm>
        <a:prstGeom prst="blockArc">
          <a:avLst>
            <a:gd name="adj1" fmla="val 13500000"/>
            <a:gd name="adj2" fmla="val 16200000"/>
            <a:gd name="adj3" fmla="val 3431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BEDF77-609D-4079-A84A-8EE9A9626BA5}">
      <dsp:nvSpPr>
        <dsp:cNvPr id="0" name=""/>
        <dsp:cNvSpPr/>
      </dsp:nvSpPr>
      <dsp:spPr>
        <a:xfrm>
          <a:off x="2406247" y="463147"/>
          <a:ext cx="4179104" cy="4179104"/>
        </a:xfrm>
        <a:prstGeom prst="blockArc">
          <a:avLst>
            <a:gd name="adj1" fmla="val 10800000"/>
            <a:gd name="adj2" fmla="val 13500000"/>
            <a:gd name="adj3" fmla="val 3431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07F463-C627-496D-B240-270A16AC497B}">
      <dsp:nvSpPr>
        <dsp:cNvPr id="0" name=""/>
        <dsp:cNvSpPr/>
      </dsp:nvSpPr>
      <dsp:spPr>
        <a:xfrm>
          <a:off x="2406247" y="463147"/>
          <a:ext cx="4179104" cy="4179104"/>
        </a:xfrm>
        <a:prstGeom prst="blockArc">
          <a:avLst>
            <a:gd name="adj1" fmla="val 8100000"/>
            <a:gd name="adj2" fmla="val 10800000"/>
            <a:gd name="adj3" fmla="val 3431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B55F3-6B7C-481D-9269-769235431ED1}">
      <dsp:nvSpPr>
        <dsp:cNvPr id="0" name=""/>
        <dsp:cNvSpPr/>
      </dsp:nvSpPr>
      <dsp:spPr>
        <a:xfrm>
          <a:off x="2406247" y="463147"/>
          <a:ext cx="4179104" cy="4179104"/>
        </a:xfrm>
        <a:prstGeom prst="blockArc">
          <a:avLst>
            <a:gd name="adj1" fmla="val 5400000"/>
            <a:gd name="adj2" fmla="val 8100000"/>
            <a:gd name="adj3" fmla="val 3431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ECF733-0514-40EE-A78E-CA790B99B774}">
      <dsp:nvSpPr>
        <dsp:cNvPr id="0" name=""/>
        <dsp:cNvSpPr/>
      </dsp:nvSpPr>
      <dsp:spPr>
        <a:xfrm>
          <a:off x="2406247" y="463147"/>
          <a:ext cx="4179104" cy="4179104"/>
        </a:xfrm>
        <a:prstGeom prst="blockArc">
          <a:avLst>
            <a:gd name="adj1" fmla="val 2700000"/>
            <a:gd name="adj2" fmla="val 5400000"/>
            <a:gd name="adj3" fmla="val 3431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F8DC55-3B45-464A-85EC-A6851652D734}">
      <dsp:nvSpPr>
        <dsp:cNvPr id="0" name=""/>
        <dsp:cNvSpPr/>
      </dsp:nvSpPr>
      <dsp:spPr>
        <a:xfrm>
          <a:off x="2406247" y="463147"/>
          <a:ext cx="4179104" cy="4179104"/>
        </a:xfrm>
        <a:prstGeom prst="blockArc">
          <a:avLst>
            <a:gd name="adj1" fmla="val 0"/>
            <a:gd name="adj2" fmla="val 2700000"/>
            <a:gd name="adj3" fmla="val 3431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24CA3-DDD2-4E68-8CA1-FAC223D5FC4E}">
      <dsp:nvSpPr>
        <dsp:cNvPr id="0" name=""/>
        <dsp:cNvSpPr/>
      </dsp:nvSpPr>
      <dsp:spPr>
        <a:xfrm>
          <a:off x="2406247" y="463147"/>
          <a:ext cx="4179104" cy="4179104"/>
        </a:xfrm>
        <a:prstGeom prst="blockArc">
          <a:avLst>
            <a:gd name="adj1" fmla="val 18900000"/>
            <a:gd name="adj2" fmla="val 0"/>
            <a:gd name="adj3" fmla="val 3431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98DCED-BE8F-497B-8FAE-D876B72A0D0A}">
      <dsp:nvSpPr>
        <dsp:cNvPr id="0" name=""/>
        <dsp:cNvSpPr/>
      </dsp:nvSpPr>
      <dsp:spPr>
        <a:xfrm>
          <a:off x="2406247" y="463147"/>
          <a:ext cx="4179104" cy="4179104"/>
        </a:xfrm>
        <a:prstGeom prst="blockArc">
          <a:avLst>
            <a:gd name="adj1" fmla="val 16200000"/>
            <a:gd name="adj2" fmla="val 18900000"/>
            <a:gd name="adj3" fmla="val 3431"/>
          </a:avLst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312CD6-B9EC-4941-A723-2326D87411AA}">
      <dsp:nvSpPr>
        <dsp:cNvPr id="0" name=""/>
        <dsp:cNvSpPr/>
      </dsp:nvSpPr>
      <dsp:spPr>
        <a:xfrm>
          <a:off x="3784550" y="1841450"/>
          <a:ext cx="1422499" cy="1422499"/>
        </a:xfrm>
        <a:prstGeom prst="ellipse">
          <a:avLst/>
        </a:prstGeom>
        <a:solidFill>
          <a:schemeClr val="tx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CRISIS MANAGER</a:t>
          </a:r>
        </a:p>
      </dsp:txBody>
      <dsp:txXfrm>
        <a:off x="3992870" y="2049770"/>
        <a:ext cx="1005859" cy="1005859"/>
      </dsp:txXfrm>
    </dsp:sp>
    <dsp:sp modelId="{68C5E353-3798-4E1D-9876-550035D2A1E6}">
      <dsp:nvSpPr>
        <dsp:cNvPr id="0" name=""/>
        <dsp:cNvSpPr/>
      </dsp:nvSpPr>
      <dsp:spPr>
        <a:xfrm>
          <a:off x="3997925" y="1120"/>
          <a:ext cx="995749" cy="995749"/>
        </a:xfrm>
        <a:prstGeom prst="ellipse">
          <a:avLst/>
        </a:prstGeom>
        <a:solidFill>
          <a:schemeClr val="accent6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PUBLIC RELATIONS</a:t>
          </a:r>
        </a:p>
      </dsp:txBody>
      <dsp:txXfrm>
        <a:off x="4143749" y="146944"/>
        <a:ext cx="704101" cy="704101"/>
      </dsp:txXfrm>
    </dsp:sp>
    <dsp:sp modelId="{D4A1A03F-0A7F-447B-9C61-E444AE87491D}">
      <dsp:nvSpPr>
        <dsp:cNvPr id="0" name=""/>
        <dsp:cNvSpPr/>
      </dsp:nvSpPr>
      <dsp:spPr>
        <a:xfrm>
          <a:off x="5450114" y="602636"/>
          <a:ext cx="995749" cy="995749"/>
        </a:xfrm>
        <a:prstGeom prst="ellipse">
          <a:avLst/>
        </a:prstGeom>
        <a:solidFill>
          <a:srgbClr val="DE5086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/>
            <a:t>FINANCE</a:t>
          </a:r>
        </a:p>
      </dsp:txBody>
      <dsp:txXfrm>
        <a:off x="5595938" y="748460"/>
        <a:ext cx="704101" cy="704101"/>
      </dsp:txXfrm>
    </dsp:sp>
    <dsp:sp modelId="{A51F53B4-80AC-4EB3-9C75-6E74C96FE279}">
      <dsp:nvSpPr>
        <dsp:cNvPr id="0" name=""/>
        <dsp:cNvSpPr/>
      </dsp:nvSpPr>
      <dsp:spPr>
        <a:xfrm>
          <a:off x="6051630" y="2054825"/>
          <a:ext cx="995749" cy="995749"/>
        </a:xfrm>
        <a:prstGeom prst="ellipse">
          <a:avLst/>
        </a:prstGeom>
        <a:solidFill>
          <a:srgbClr val="AE500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/>
            <a:t>ENGINEERING</a:t>
          </a:r>
        </a:p>
      </dsp:txBody>
      <dsp:txXfrm>
        <a:off x="6197454" y="2200649"/>
        <a:ext cx="704101" cy="704101"/>
      </dsp:txXfrm>
    </dsp:sp>
    <dsp:sp modelId="{924C5257-84F1-466F-BA83-8ECF3FD5DF95}">
      <dsp:nvSpPr>
        <dsp:cNvPr id="0" name=""/>
        <dsp:cNvSpPr/>
      </dsp:nvSpPr>
      <dsp:spPr>
        <a:xfrm>
          <a:off x="5450114" y="3507014"/>
          <a:ext cx="995749" cy="995749"/>
        </a:xfrm>
        <a:prstGeom prst="ellipse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HUMAN RESOURCES</a:t>
          </a:r>
        </a:p>
      </dsp:txBody>
      <dsp:txXfrm>
        <a:off x="5595938" y="3652838"/>
        <a:ext cx="704101" cy="704101"/>
      </dsp:txXfrm>
    </dsp:sp>
    <dsp:sp modelId="{123317B9-5902-44C4-B04E-4CCDC8EBF5DE}">
      <dsp:nvSpPr>
        <dsp:cNvPr id="0" name=""/>
        <dsp:cNvSpPr/>
      </dsp:nvSpPr>
      <dsp:spPr>
        <a:xfrm>
          <a:off x="3997925" y="4108530"/>
          <a:ext cx="995749" cy="995749"/>
        </a:xfrm>
        <a:prstGeom prst="ellipse">
          <a:avLst/>
        </a:prstGeom>
        <a:solidFill>
          <a:srgbClr val="7030A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INFO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TECH</a:t>
          </a:r>
          <a:endParaRPr lang="en-US" sz="900" kern="1200" dirty="0"/>
        </a:p>
      </dsp:txBody>
      <dsp:txXfrm>
        <a:off x="4143749" y="4254354"/>
        <a:ext cx="704101" cy="704101"/>
      </dsp:txXfrm>
    </dsp:sp>
    <dsp:sp modelId="{7017BB17-FC57-4372-A06A-0058891037EA}">
      <dsp:nvSpPr>
        <dsp:cNvPr id="0" name=""/>
        <dsp:cNvSpPr/>
      </dsp:nvSpPr>
      <dsp:spPr>
        <a:xfrm>
          <a:off x="2545736" y="3507014"/>
          <a:ext cx="995749" cy="995749"/>
        </a:xfrm>
        <a:prstGeom prst="ellipse">
          <a:avLst/>
        </a:prstGeom>
        <a:solidFill>
          <a:schemeClr val="tx2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CONSULTANT &amp; OTHERS</a:t>
          </a:r>
        </a:p>
      </dsp:txBody>
      <dsp:txXfrm>
        <a:off x="2691560" y="3652838"/>
        <a:ext cx="704101" cy="704101"/>
      </dsp:txXfrm>
    </dsp:sp>
    <dsp:sp modelId="{DEB0631A-7298-4220-A92D-58432AA4B352}">
      <dsp:nvSpPr>
        <dsp:cNvPr id="0" name=""/>
        <dsp:cNvSpPr/>
      </dsp:nvSpPr>
      <dsp:spPr>
        <a:xfrm>
          <a:off x="1944220" y="2054825"/>
          <a:ext cx="995749" cy="9957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/>
            <a:t>SECURITY</a:t>
          </a:r>
        </a:p>
      </dsp:txBody>
      <dsp:txXfrm>
        <a:off x="2090044" y="2200649"/>
        <a:ext cx="704101" cy="704101"/>
      </dsp:txXfrm>
    </dsp:sp>
    <dsp:sp modelId="{97A9DAB2-AF09-4A91-AC39-56FC9050B511}">
      <dsp:nvSpPr>
        <dsp:cNvPr id="0" name=""/>
        <dsp:cNvSpPr/>
      </dsp:nvSpPr>
      <dsp:spPr>
        <a:xfrm>
          <a:off x="2545736" y="602636"/>
          <a:ext cx="995749" cy="995749"/>
        </a:xfrm>
        <a:prstGeom prst="ellipse">
          <a:avLst/>
        </a:prstGeom>
        <a:solidFill>
          <a:schemeClr val="accent5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700" kern="1200" dirty="0"/>
            <a:t>F&amp;B MANAGER</a:t>
          </a:r>
        </a:p>
      </dsp:txBody>
      <dsp:txXfrm>
        <a:off x="2691560" y="748460"/>
        <a:ext cx="704101" cy="7041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C2EA91E6-D27A-4C07-97C5-8E4032A9CE4E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4D1C5EFC-9D09-4710-AE34-070A198B44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24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1C5EFC-9D09-4710-AE34-070A198B449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770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A87D7B-4645-47A8-A36B-80F2F520F9CA}" type="datetimeFigureOut">
              <a:rPr lang="en-US" smtClean="0"/>
              <a:t>6/12/2018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654008-D780-4AE1-B8BD-2D14F07CD395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communications\Desktop\CHTA Webinar Tempate\Slid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549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30153552"/>
              </p:ext>
            </p:extLst>
          </p:nvPr>
        </p:nvGraphicFramePr>
        <p:xfrm>
          <a:off x="304801" y="1600200"/>
          <a:ext cx="38100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0" y="1620644"/>
            <a:ext cx="4419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b="1" dirty="0">
                <a:solidFill>
                  <a:srgbClr val="C00000"/>
                </a:solidFill>
              </a:rPr>
              <a:t>Planning</a:t>
            </a:r>
            <a:r>
              <a:rPr lang="en-US" sz="2000" dirty="0"/>
              <a:t> </a:t>
            </a:r>
            <a:r>
              <a:rPr lang="en-US" sz="2000" dirty="0" smtClean="0"/>
              <a:t>- The </a:t>
            </a:r>
            <a:r>
              <a:rPr lang="en-US" sz="2000" dirty="0"/>
              <a:t>process of thinking about the activities required to achieve a desired goal. </a:t>
            </a:r>
            <a:r>
              <a:rPr lang="en-US" sz="2000" dirty="0">
                <a:solidFill>
                  <a:srgbClr val="C00000"/>
                </a:solidFill>
              </a:rPr>
              <a:t>It involves the creation and maintenance of </a:t>
            </a:r>
            <a:r>
              <a:rPr lang="en-US" sz="2000" dirty="0" smtClean="0">
                <a:solidFill>
                  <a:srgbClr val="C00000"/>
                </a:solidFill>
              </a:rPr>
              <a:t>a documented plan.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b="1" dirty="0" smtClean="0"/>
              <a:t>Key Points:</a:t>
            </a:r>
          </a:p>
          <a:p>
            <a:pPr lvl="0"/>
            <a:r>
              <a:rPr lang="en-US" sz="2000" dirty="0" smtClean="0"/>
              <a:t>Ensure that you stage appropriate assets in advance.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 smtClean="0">
                <a:solidFill>
                  <a:srgbClr val="C00000"/>
                </a:solidFill>
              </a:rPr>
              <a:t>Ensure that you have human resource support Before, During and After a hurricane event.</a:t>
            </a:r>
            <a:endParaRPr lang="en-US" dirty="0"/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264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23899507"/>
              </p:ext>
            </p:extLst>
          </p:nvPr>
        </p:nvGraphicFramePr>
        <p:xfrm>
          <a:off x="228601" y="1600200"/>
          <a:ext cx="38862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19600" y="1600200"/>
            <a:ext cx="449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Response:</a:t>
            </a:r>
            <a:r>
              <a:rPr lang="en-US" sz="2000" dirty="0" smtClean="0"/>
              <a:t>  How </a:t>
            </a:r>
            <a:r>
              <a:rPr lang="en-US" sz="2000" dirty="0" smtClean="0">
                <a:solidFill>
                  <a:srgbClr val="C00000"/>
                </a:solidFill>
              </a:rPr>
              <a:t>quickly and effectively </a:t>
            </a:r>
            <a:r>
              <a:rPr lang="en-US" sz="2000" dirty="0" smtClean="0"/>
              <a:t>we react to a change in circumstance or situation.</a:t>
            </a:r>
          </a:p>
          <a:p>
            <a:endParaRPr lang="en-US" sz="2000" dirty="0"/>
          </a:p>
          <a:p>
            <a:r>
              <a:rPr lang="en-US" sz="2000" b="1" dirty="0" smtClean="0"/>
              <a:t>Key Point:</a:t>
            </a:r>
          </a:p>
          <a:p>
            <a:r>
              <a:rPr lang="en-US" sz="2000" dirty="0" smtClean="0"/>
              <a:t>Make sure you have the right compliment of volunteers in the right work assignments.</a:t>
            </a:r>
          </a:p>
          <a:p>
            <a:endParaRPr lang="en-US" sz="2000" dirty="0"/>
          </a:p>
          <a:p>
            <a:r>
              <a:rPr lang="en-US" sz="2000" dirty="0" smtClean="0">
                <a:solidFill>
                  <a:srgbClr val="C00000"/>
                </a:solidFill>
              </a:rPr>
              <a:t>Consistently communicate </a:t>
            </a:r>
            <a:r>
              <a:rPr lang="en-US" sz="2000" dirty="0" smtClean="0"/>
              <a:t>with Employees and Guest about impacts where appropriate.  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 smtClean="0">
                <a:solidFill>
                  <a:srgbClr val="C00000"/>
                </a:solidFill>
              </a:rPr>
              <a:t>Note: </a:t>
            </a:r>
            <a:r>
              <a:rPr lang="en-US" sz="2000" dirty="0" smtClean="0"/>
              <a:t>The more </a:t>
            </a:r>
            <a:r>
              <a:rPr lang="en-US" sz="2000" dirty="0" smtClean="0">
                <a:solidFill>
                  <a:srgbClr val="C00000"/>
                </a:solidFill>
              </a:rPr>
              <a:t>accurate information </a:t>
            </a:r>
            <a:r>
              <a:rPr lang="en-US" sz="2000" dirty="0" smtClean="0"/>
              <a:t>you are able to provide the less anxiety, confusion, you are likely to have.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0965350"/>
              </p:ext>
            </p:extLst>
          </p:nvPr>
        </p:nvGraphicFramePr>
        <p:xfrm>
          <a:off x="304800" y="1600200"/>
          <a:ext cx="3810001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19600" y="1629697"/>
            <a:ext cx="43464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Recovery:  </a:t>
            </a:r>
            <a:r>
              <a:rPr lang="en-US" sz="2000" dirty="0" smtClean="0"/>
              <a:t>The actions required to return to a normal state of operation.  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000" b="1" dirty="0" smtClean="0"/>
              <a:t>Key Points:</a:t>
            </a:r>
          </a:p>
          <a:p>
            <a:r>
              <a:rPr lang="en-US" sz="2000" dirty="0" smtClean="0"/>
              <a:t>Storms tend to stress areas that are not normally stressed both physically in your facility and emotionally.  </a:t>
            </a:r>
          </a:p>
          <a:p>
            <a:endParaRPr lang="en-US" sz="2000" dirty="0"/>
          </a:p>
          <a:p>
            <a:r>
              <a:rPr lang="en-US" sz="2000" i="1" dirty="0" smtClean="0"/>
              <a:t>Take the time to fully access the readiness of your property and staff and in some cases your support services and systems.</a:t>
            </a:r>
          </a:p>
          <a:p>
            <a:endParaRPr lang="en-US" sz="2000" i="1" dirty="0">
              <a:solidFill>
                <a:srgbClr val="C00000"/>
              </a:solidFill>
            </a:endParaRPr>
          </a:p>
          <a:p>
            <a:r>
              <a:rPr lang="en-US" sz="2000" i="1" dirty="0" smtClean="0">
                <a:solidFill>
                  <a:srgbClr val="C00000"/>
                </a:solidFill>
              </a:rPr>
              <a:t>One way to achieve this to ensure that you have the right </a:t>
            </a:r>
            <a:r>
              <a:rPr lang="en-US" sz="2000" b="1" dirty="0" smtClean="0">
                <a:solidFill>
                  <a:srgbClr val="C00000"/>
                </a:solidFill>
              </a:rPr>
              <a:t>TEAM</a:t>
            </a:r>
            <a:r>
              <a:rPr lang="en-US" sz="2000" i="1" dirty="0" smtClean="0">
                <a:solidFill>
                  <a:srgbClr val="C00000"/>
                </a:solidFill>
              </a:rPr>
              <a:t> in place.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1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609600"/>
            <a:ext cx="8302752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LEADERSHIP - </a:t>
            </a:r>
            <a:r>
              <a:rPr lang="en-US" dirty="0" smtClean="0">
                <a:solidFill>
                  <a:srgbClr val="C00000"/>
                </a:solidFill>
              </a:rPr>
              <a:t>Crises Manager </a:t>
            </a:r>
            <a:r>
              <a:rPr lang="en-US" dirty="0" smtClean="0"/>
              <a:t>(CM)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572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Crises Manager </a:t>
            </a:r>
            <a:r>
              <a:rPr lang="en-US" dirty="0" smtClean="0"/>
              <a:t>has the overall responsibility for the plan.  The responsibility include but is not limited to: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Developing and maintaining the written HERP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Taking security measures to protect employees and property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Integrating your HERP with any existing general emergency plans covering the building or work area occupied;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C00000"/>
                </a:solidFill>
              </a:rPr>
              <a:t>Training designated employees </a:t>
            </a:r>
            <a:r>
              <a:rPr lang="en-US" dirty="0"/>
              <a:t>in emergency </a:t>
            </a:r>
            <a:r>
              <a:rPr lang="en-US" dirty="0" smtClean="0"/>
              <a:t>response that could be associated with a hurricane emergency such as: Fire and Medical emergencies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Ensuring </a:t>
            </a:r>
            <a:r>
              <a:rPr lang="en-US" dirty="0"/>
              <a:t>that our facility meets all local </a:t>
            </a:r>
            <a:r>
              <a:rPr lang="en-US" dirty="0" smtClean="0"/>
              <a:t>fire, health, security, and </a:t>
            </a:r>
            <a:r>
              <a:rPr lang="en-US" dirty="0"/>
              <a:t>building </a:t>
            </a:r>
            <a:r>
              <a:rPr lang="en-US" dirty="0" smtClean="0"/>
              <a:t>codes </a:t>
            </a:r>
            <a:r>
              <a:rPr lang="en-US" dirty="0"/>
              <a:t>and regulations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C00000"/>
                </a:solidFill>
              </a:rPr>
              <a:t>Oversee policy or process revisions or creations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Managing and actions and responsibility of the Crises Management Team (CMT)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9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8848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TEAM- </a:t>
            </a:r>
            <a:r>
              <a:rPr lang="en-US" dirty="0" smtClean="0">
                <a:solidFill>
                  <a:srgbClr val="C00000"/>
                </a:solidFill>
              </a:rPr>
              <a:t>Crises Management Team </a:t>
            </a:r>
            <a:r>
              <a:rPr lang="en-US" dirty="0" smtClean="0"/>
              <a:t>(CMT)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CMT</a:t>
            </a:r>
            <a:r>
              <a:rPr lang="en-US" dirty="0" smtClean="0"/>
              <a:t> is comprised of designated departmental representatives which are to assist in the successful execution of the plan under the varying emergency conditions.  This may include but is not limited to:</a:t>
            </a:r>
          </a:p>
          <a:p>
            <a:pPr lvl="1"/>
            <a:r>
              <a:rPr lang="en-US" dirty="0" smtClean="0"/>
              <a:t>Ensure that </a:t>
            </a:r>
            <a:r>
              <a:rPr lang="en-US" dirty="0" smtClean="0">
                <a:solidFill>
                  <a:srgbClr val="C00000"/>
                </a:solidFill>
              </a:rPr>
              <a:t>Policy and Procedures </a:t>
            </a:r>
            <a:r>
              <a:rPr lang="en-US" dirty="0" smtClean="0"/>
              <a:t>are in agreement with department’s Standard Operating Procedure.   </a:t>
            </a:r>
          </a:p>
          <a:p>
            <a:pPr lvl="1"/>
            <a:r>
              <a:rPr lang="en-US" dirty="0" smtClean="0"/>
              <a:t>Review and </a:t>
            </a:r>
            <a:r>
              <a:rPr lang="en-US" dirty="0" smtClean="0">
                <a:solidFill>
                  <a:srgbClr val="C00000"/>
                </a:solidFill>
              </a:rPr>
              <a:t>test the plan </a:t>
            </a:r>
            <a:r>
              <a:rPr lang="en-US" dirty="0" smtClean="0"/>
              <a:t>at various steps of implementation to improve the </a:t>
            </a:r>
            <a:r>
              <a:rPr lang="en-US" dirty="0" smtClean="0">
                <a:solidFill>
                  <a:srgbClr val="C00000"/>
                </a:solidFill>
              </a:rPr>
              <a:t>Response</a:t>
            </a:r>
            <a:r>
              <a:rPr lang="en-US" dirty="0" smtClean="0"/>
              <a:t> effectiveness and shorten the </a:t>
            </a:r>
            <a:r>
              <a:rPr lang="en-US" dirty="0" smtClean="0">
                <a:solidFill>
                  <a:srgbClr val="C00000"/>
                </a:solidFill>
              </a:rPr>
              <a:t>Recovery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Keeps in constant communication with the Crises Manager</a:t>
            </a:r>
          </a:p>
          <a:p>
            <a:pPr lvl="1"/>
            <a:r>
              <a:rPr lang="en-US" dirty="0" smtClean="0"/>
              <a:t>Assist with the overall execution of the plan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6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Plans Success Require Teamwork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32715490"/>
              </p:ext>
            </p:extLst>
          </p:nvPr>
        </p:nvGraphicFramePr>
        <p:xfrm>
          <a:off x="152400" y="1600200"/>
          <a:ext cx="8991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650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457200"/>
            <a:ext cx="8153400" cy="762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Before the Storm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4953000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/>
              <a:t>Before The Storm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Review your country plan in relationship to your company plan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Establish an effective communication plan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Complete a photo/video inventory of your property prior to the season. 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Review updates and revision from previous season to ensure that they are still applicable in your current operations </a:t>
            </a:r>
          </a:p>
          <a:p>
            <a:pPr lvl="1">
              <a:spcBef>
                <a:spcPts val="0"/>
              </a:spcBef>
            </a:pPr>
            <a:r>
              <a:rPr lang="en-US" sz="1600" dirty="0">
                <a:solidFill>
                  <a:srgbClr val="FF0000"/>
                </a:solidFill>
              </a:rPr>
              <a:t>Test all Emergency Equipment and review critical parts, supplies (water, batteries, </a:t>
            </a:r>
            <a:r>
              <a:rPr lang="en-US" sz="1600" dirty="0" smtClean="0">
                <a:solidFill>
                  <a:srgbClr val="FF0000"/>
                </a:solidFill>
              </a:rPr>
              <a:t>etc.) </a:t>
            </a:r>
            <a:r>
              <a:rPr lang="en-US" sz="1600" dirty="0">
                <a:solidFill>
                  <a:srgbClr val="FF0000"/>
                </a:solidFill>
              </a:rPr>
              <a:t>and equipment inventory. 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Raise </a:t>
            </a:r>
            <a:r>
              <a:rPr lang="en-US" sz="1600" dirty="0"/>
              <a:t>any electrical or valuable items off the floor.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Turn </a:t>
            </a:r>
            <a:r>
              <a:rPr lang="en-US" sz="1600" dirty="0"/>
              <a:t>off or unplug lights and other electrical </a:t>
            </a:r>
            <a:r>
              <a:rPr lang="en-US" sz="1600" dirty="0" smtClean="0"/>
              <a:t>equipment.</a:t>
            </a:r>
            <a:endParaRPr lang="en-US" sz="1600" dirty="0"/>
          </a:p>
          <a:p>
            <a:pPr lvl="1">
              <a:spcBef>
                <a:spcPts val="0"/>
              </a:spcBef>
            </a:pPr>
            <a:r>
              <a:rPr lang="en-US" sz="1600" dirty="0" smtClean="0"/>
              <a:t>Remove pictures from </a:t>
            </a:r>
            <a:r>
              <a:rPr lang="en-US" sz="1600" dirty="0"/>
              <a:t>walls and wrapped in plastic.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Power down all computers </a:t>
            </a:r>
            <a:r>
              <a:rPr lang="en-US" sz="1600" dirty="0"/>
              <a:t>and office equipment </a:t>
            </a:r>
            <a:r>
              <a:rPr lang="en-US" sz="1600" dirty="0" smtClean="0"/>
              <a:t>where applicable cover </a:t>
            </a:r>
            <a:r>
              <a:rPr lang="en-US" sz="1600" dirty="0"/>
              <a:t>with plastic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Move staff equipment in </a:t>
            </a:r>
            <a:r>
              <a:rPr lang="en-US" sz="1600" dirty="0"/>
              <a:t>the exterior offices </a:t>
            </a:r>
            <a:r>
              <a:rPr lang="en-US" sz="1600" dirty="0" smtClean="0"/>
              <a:t>to </a:t>
            </a:r>
            <a:r>
              <a:rPr lang="en-US" sz="1600" dirty="0"/>
              <a:t>the interior</a:t>
            </a:r>
            <a:r>
              <a:rPr lang="en-US" sz="16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Secure all exterior doors and windows.  Remember any breech may result in significant damage.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Back Up all critical files and documents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Retrain volunteers to ensure that they understand their roles and responsibilities.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rgbClr val="FF0000"/>
                </a:solidFill>
              </a:rPr>
              <a:t>Establish a Emergency Operating Center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Identify a Post Storm Relief Team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431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458200" cy="10668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4000" dirty="0" smtClean="0"/>
              <a:t>During the Storm</a:t>
            </a:r>
            <a:r>
              <a:rPr lang="en-US" sz="5300" dirty="0"/>
              <a:t/>
            </a:r>
            <a:br>
              <a:rPr lang="en-US" sz="5300" dirty="0"/>
            </a:br>
            <a:endParaRPr lang="en-US" sz="53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997952" cy="5105400"/>
          </a:xfrm>
        </p:spPr>
        <p:txBody>
          <a:bodyPr>
            <a:normAutofit fontScale="55000" lnSpcReduction="20000"/>
          </a:bodyPr>
          <a:lstStyle/>
          <a:p>
            <a:r>
              <a:rPr lang="en-US" sz="3600" dirty="0" smtClean="0"/>
              <a:t>During the Storm</a:t>
            </a:r>
          </a:p>
          <a:p>
            <a:pPr lvl="1"/>
            <a:r>
              <a:rPr lang="en-US" sz="3300" dirty="0" smtClean="0"/>
              <a:t>Employees </a:t>
            </a:r>
            <a:r>
              <a:rPr lang="en-US" sz="3300" dirty="0"/>
              <a:t>should monitor the condition from a safe </a:t>
            </a:r>
            <a:r>
              <a:rPr lang="en-US" sz="3300" dirty="0" smtClean="0"/>
              <a:t>shelter and limit movement.  </a:t>
            </a:r>
          </a:p>
          <a:p>
            <a:pPr lvl="1"/>
            <a:endParaRPr lang="en-US" sz="3300" dirty="0" smtClean="0"/>
          </a:p>
          <a:p>
            <a:pPr lvl="1"/>
            <a:r>
              <a:rPr lang="en-US" sz="3300" dirty="0" smtClean="0"/>
              <a:t>Operations should stay in content communication </a:t>
            </a:r>
            <a:r>
              <a:rPr lang="en-US" sz="3300" dirty="0"/>
              <a:t>with their </a:t>
            </a:r>
            <a:r>
              <a:rPr lang="en-US" sz="3300" dirty="0" smtClean="0"/>
              <a:t>HERP Crises Management Team Leader and provide frequent update.  Where possible, stay in communication with members of your team that may not be on property.  </a:t>
            </a:r>
          </a:p>
          <a:p>
            <a:pPr lvl="1"/>
            <a:endParaRPr lang="en-US" sz="3300" dirty="0" smtClean="0"/>
          </a:p>
          <a:p>
            <a:pPr lvl="1"/>
            <a:r>
              <a:rPr lang="en-US" sz="3300" dirty="0" smtClean="0">
                <a:solidFill>
                  <a:srgbClr val="FF0000"/>
                </a:solidFill>
              </a:rPr>
              <a:t>HERP Crises Manager should be </a:t>
            </a:r>
            <a:r>
              <a:rPr lang="en-US" sz="3300" dirty="0">
                <a:solidFill>
                  <a:srgbClr val="FF0000"/>
                </a:solidFill>
              </a:rPr>
              <a:t>in communication with the appropriate Emergency </a:t>
            </a:r>
            <a:r>
              <a:rPr lang="en-US" sz="3300" dirty="0" smtClean="0">
                <a:solidFill>
                  <a:srgbClr val="FF0000"/>
                </a:solidFill>
              </a:rPr>
              <a:t>Services, Government Agencies, Airlines and Tourism Organizations and Team Members.  </a:t>
            </a:r>
            <a:endParaRPr lang="en-US" sz="3300" dirty="0">
              <a:solidFill>
                <a:srgbClr val="FF0000"/>
              </a:solidFill>
            </a:endParaRPr>
          </a:p>
          <a:p>
            <a:pPr lvl="1"/>
            <a:endParaRPr lang="en-US" sz="3300" dirty="0"/>
          </a:p>
          <a:p>
            <a:pPr lvl="1"/>
            <a:r>
              <a:rPr lang="en-US" sz="3300" dirty="0" smtClean="0"/>
              <a:t>Identify any service limitations as a result of the limitation in advance have a documented work around. </a:t>
            </a:r>
          </a:p>
          <a:p>
            <a:pPr lvl="1"/>
            <a:endParaRPr lang="en-US" sz="3300" dirty="0" smtClean="0"/>
          </a:p>
          <a:p>
            <a:pPr lvl="1"/>
            <a:r>
              <a:rPr lang="en-US" sz="3300" dirty="0" smtClean="0">
                <a:solidFill>
                  <a:srgbClr val="C00000"/>
                </a:solidFill>
              </a:rPr>
              <a:t>Be ready to mobilize teams </a:t>
            </a:r>
            <a:r>
              <a:rPr lang="en-US" sz="3300" dirty="0" smtClean="0"/>
              <a:t>to safely react to changing conditions   </a:t>
            </a:r>
          </a:p>
          <a:p>
            <a:pPr marL="365760" lvl="1" indent="0"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49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Evacuation and Sheltering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Identify a safe location for both Employees and Guest to Shelter if required.</a:t>
            </a:r>
          </a:p>
          <a:p>
            <a:r>
              <a:rPr lang="en-US" sz="2000" dirty="0">
                <a:solidFill>
                  <a:srgbClr val="C00000"/>
                </a:solidFill>
              </a:rPr>
              <a:t>Determine the most effective evacuation process for you:</a:t>
            </a:r>
          </a:p>
          <a:p>
            <a:pPr lvl="2"/>
            <a:r>
              <a:rPr lang="en-US" sz="2000" dirty="0"/>
              <a:t>Floor Evacuation</a:t>
            </a:r>
          </a:p>
          <a:p>
            <a:pPr lvl="2"/>
            <a:r>
              <a:rPr lang="en-US" sz="2000" dirty="0"/>
              <a:t>Building Evacuation </a:t>
            </a:r>
          </a:p>
          <a:p>
            <a:pPr lvl="2"/>
            <a:r>
              <a:rPr lang="en-US" sz="2000" dirty="0"/>
              <a:t>Office Evacuation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Review </a:t>
            </a:r>
            <a:r>
              <a:rPr lang="en-US" sz="2000" dirty="0">
                <a:solidFill>
                  <a:srgbClr val="C00000"/>
                </a:solidFill>
              </a:rPr>
              <a:t>your organizations policy</a:t>
            </a:r>
            <a:r>
              <a:rPr lang="en-US" sz="2000" dirty="0"/>
              <a:t> on compensation and rates in advance.</a:t>
            </a:r>
          </a:p>
          <a:p>
            <a:r>
              <a:rPr lang="en-US" sz="2000" dirty="0"/>
              <a:t>Provide </a:t>
            </a:r>
            <a:r>
              <a:rPr lang="en-US" sz="2000" dirty="0">
                <a:solidFill>
                  <a:srgbClr val="C00000"/>
                </a:solidFill>
              </a:rPr>
              <a:t>clear instructions to guest </a:t>
            </a:r>
            <a:r>
              <a:rPr lang="en-US" sz="2000" dirty="0"/>
              <a:t>on the evacuation process and expectation.  </a:t>
            </a:r>
          </a:p>
          <a:p>
            <a:r>
              <a:rPr lang="en-US" sz="2000" dirty="0">
                <a:solidFill>
                  <a:srgbClr val="C00000"/>
                </a:solidFill>
              </a:rPr>
              <a:t>Ensure that shelters are as comfortable </a:t>
            </a:r>
            <a:r>
              <a:rPr lang="en-US" sz="2000" dirty="0"/>
              <a:t>of an experience as possible.  </a:t>
            </a:r>
          </a:p>
          <a:p>
            <a:r>
              <a:rPr lang="en-US" sz="2000" dirty="0"/>
              <a:t>Establish a </a:t>
            </a:r>
            <a:r>
              <a:rPr lang="en-US" sz="2000" dirty="0" smtClean="0"/>
              <a:t>registration and check </a:t>
            </a:r>
            <a:r>
              <a:rPr lang="en-US" sz="2000" dirty="0"/>
              <a:t>in and staging process or procedure, </a:t>
            </a:r>
          </a:p>
          <a:p>
            <a:r>
              <a:rPr lang="en-US" sz="2000" dirty="0"/>
              <a:t>Makes sure all guest/employees are registered and accounted for</a:t>
            </a:r>
            <a:r>
              <a:rPr lang="en-US" sz="2000" dirty="0" smtClean="0"/>
              <a:t>,</a:t>
            </a:r>
          </a:p>
          <a:p>
            <a:r>
              <a:rPr lang="en-US" sz="2000" dirty="0" smtClean="0"/>
              <a:t>Clearly communicate </a:t>
            </a:r>
            <a:r>
              <a:rPr lang="en-US" sz="2000" dirty="0" smtClean="0">
                <a:solidFill>
                  <a:srgbClr val="C00000"/>
                </a:solidFill>
              </a:rPr>
              <a:t>Shelter Rules and Restrictions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129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the storm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610600" cy="4953000"/>
          </a:xfrm>
        </p:spPr>
        <p:txBody>
          <a:bodyPr>
            <a:no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Safety is the first </a:t>
            </a:r>
            <a:r>
              <a:rPr lang="en-US" sz="1600" dirty="0" smtClean="0">
                <a:solidFill>
                  <a:srgbClr val="C00000"/>
                </a:solidFill>
              </a:rPr>
              <a:t>priority </a:t>
            </a:r>
            <a:r>
              <a:rPr lang="en-US" sz="1600" dirty="0" smtClean="0"/>
              <a:t>damage </a:t>
            </a:r>
            <a:r>
              <a:rPr lang="en-US" sz="1600" dirty="0"/>
              <a:t>assessment team must identify hazards that threaten employee or guest safety. </a:t>
            </a:r>
            <a:endParaRPr lang="en-US" sz="1600" dirty="0" smtClean="0"/>
          </a:p>
          <a:p>
            <a:r>
              <a:rPr lang="en-US" sz="1600" dirty="0" smtClean="0">
                <a:solidFill>
                  <a:srgbClr val="C00000"/>
                </a:solidFill>
              </a:rPr>
              <a:t>The Assessment should include </a:t>
            </a:r>
            <a:r>
              <a:rPr lang="en-US" sz="1600" dirty="0" smtClean="0"/>
              <a:t>identification </a:t>
            </a:r>
            <a:r>
              <a:rPr lang="en-US" sz="1600" dirty="0"/>
              <a:t>of damage to critical infrastructure necessary to provide basic life support to employees and guests remaining on the premises. </a:t>
            </a:r>
            <a:r>
              <a:rPr lang="en-US" sz="1600" dirty="0" smtClean="0"/>
              <a:t>Initial reports </a:t>
            </a:r>
            <a:r>
              <a:rPr lang="en-US" sz="1600" dirty="0"/>
              <a:t>to the Crisis Management Team should include estimated downtime</a:t>
            </a:r>
            <a:r>
              <a:rPr lang="en-US" sz="16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Electrical systems and equipment (e.g., transformers, switchgear, diesel </a:t>
            </a:r>
            <a:r>
              <a:rPr lang="en-US" sz="1600" dirty="0" smtClean="0"/>
              <a:t>gen., </a:t>
            </a:r>
            <a:r>
              <a:rPr lang="en-US" sz="1600" dirty="0"/>
              <a:t>power transmission lines, etc.)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Water </a:t>
            </a:r>
            <a:r>
              <a:rPr lang="en-US" sz="1600" dirty="0"/>
              <a:t>pumps and storage tanks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Sanitary facilities (sewage treatment plant, sewage holding tanks and pumps, etc.)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Propane storage tanks and piping systems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Telecommunications systems (telephone, data and satellite communications, etc.)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Roads and bridges </a:t>
            </a:r>
            <a:endParaRPr lang="en-US" sz="1600" dirty="0" smtClean="0"/>
          </a:p>
          <a:p>
            <a:r>
              <a:rPr lang="en-US" sz="1600" dirty="0" smtClean="0">
                <a:solidFill>
                  <a:srgbClr val="C00000"/>
                </a:solidFill>
              </a:rPr>
              <a:t>Resist </a:t>
            </a:r>
            <a:r>
              <a:rPr lang="en-US" sz="1600" dirty="0">
                <a:solidFill>
                  <a:srgbClr val="C00000"/>
                </a:solidFill>
              </a:rPr>
              <a:t>giving the “All Clear” </a:t>
            </a:r>
            <a:r>
              <a:rPr lang="en-US" sz="1600" dirty="0"/>
              <a:t>for guest to return to their rooms and into the resort until you have completed your damage assessments and system testing.  </a:t>
            </a:r>
          </a:p>
          <a:p>
            <a:r>
              <a:rPr lang="en-US" sz="1600" dirty="0" smtClean="0">
                <a:solidFill>
                  <a:srgbClr val="C00000"/>
                </a:solidFill>
              </a:rPr>
              <a:t>Personnel </a:t>
            </a:r>
            <a:r>
              <a:rPr lang="en-US" sz="1600" dirty="0">
                <a:solidFill>
                  <a:srgbClr val="C00000"/>
                </a:solidFill>
              </a:rPr>
              <a:t>Issues</a:t>
            </a:r>
          </a:p>
          <a:p>
            <a:pPr lvl="1"/>
            <a:r>
              <a:rPr lang="en-US" sz="1600" dirty="0" smtClean="0">
                <a:solidFill>
                  <a:srgbClr val="C00000"/>
                </a:solidFill>
              </a:rPr>
              <a:t>Be </a:t>
            </a:r>
            <a:r>
              <a:rPr lang="en-US" sz="1600" dirty="0">
                <a:solidFill>
                  <a:srgbClr val="C00000"/>
                </a:solidFill>
              </a:rPr>
              <a:t>alert for signs of stress </a:t>
            </a:r>
            <a:r>
              <a:rPr lang="en-US" sz="1600" dirty="0"/>
              <a:t>that could result in workplace violence. </a:t>
            </a:r>
            <a:r>
              <a:rPr lang="en-US" sz="1600" dirty="0" smtClean="0"/>
              <a:t>Provide </a:t>
            </a:r>
            <a:r>
              <a:rPr lang="en-US" sz="1600" dirty="0"/>
              <a:t>rest breaks for workers who appear overly angry, melancholy or agitated.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42898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communications\Desktop\CHTA Webinar Tempate\Slid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148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Helpful HERP Support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600" dirty="0" smtClean="0"/>
              <a:t>Information, Forms and Documents</a:t>
            </a:r>
          </a:p>
          <a:p>
            <a:pPr lvl="2"/>
            <a:r>
              <a:rPr lang="en-US" sz="3200" dirty="0"/>
              <a:t>Record of Change Log</a:t>
            </a:r>
          </a:p>
          <a:p>
            <a:pPr lvl="2"/>
            <a:r>
              <a:rPr lang="en-US" sz="3200" dirty="0" smtClean="0"/>
              <a:t>Evacuation Registration and Relocation </a:t>
            </a:r>
            <a:endParaRPr lang="en-US" sz="3200" dirty="0"/>
          </a:p>
          <a:p>
            <a:pPr lvl="2"/>
            <a:r>
              <a:rPr lang="en-US" sz="3200" dirty="0" smtClean="0">
                <a:solidFill>
                  <a:srgbClr val="C00000"/>
                </a:solidFill>
              </a:rPr>
              <a:t>Pre </a:t>
            </a:r>
            <a:r>
              <a:rPr lang="en-US" sz="3200" dirty="0">
                <a:solidFill>
                  <a:srgbClr val="C00000"/>
                </a:solidFill>
              </a:rPr>
              <a:t>Storm Assessment </a:t>
            </a:r>
          </a:p>
          <a:p>
            <a:pPr lvl="2"/>
            <a:r>
              <a:rPr lang="en-US" sz="3200" dirty="0" smtClean="0">
                <a:solidFill>
                  <a:srgbClr val="C00000"/>
                </a:solidFill>
              </a:rPr>
              <a:t>Damage </a:t>
            </a:r>
            <a:r>
              <a:rPr lang="en-US" sz="3200" dirty="0">
                <a:solidFill>
                  <a:srgbClr val="C00000"/>
                </a:solidFill>
              </a:rPr>
              <a:t>Assessment </a:t>
            </a:r>
            <a:r>
              <a:rPr lang="en-US" sz="3200" dirty="0" smtClean="0">
                <a:solidFill>
                  <a:srgbClr val="C00000"/>
                </a:solidFill>
              </a:rPr>
              <a:t>Form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89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-1" r="-911" b="44739"/>
          <a:stretch/>
        </p:blipFill>
        <p:spPr>
          <a:xfrm>
            <a:off x="304800" y="685800"/>
            <a:ext cx="8153399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79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b="31106"/>
          <a:stretch/>
        </p:blipFill>
        <p:spPr>
          <a:xfrm>
            <a:off x="228600" y="805103"/>
            <a:ext cx="8001000" cy="544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16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0"/>
            <a:ext cx="8153400" cy="12192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Questions</a:t>
            </a:r>
            <a:br>
              <a:rPr lang="en-US" sz="6600" dirty="0" smtClean="0"/>
            </a:br>
            <a:endParaRPr lang="en-US" sz="6600" dirty="0"/>
          </a:p>
        </p:txBody>
      </p:sp>
      <p:pic>
        <p:nvPicPr>
          <p:cNvPr id="3074" name="Picture 2" descr="C:\Users\communications\Desktop\CHTA Webinar Tempate\Slid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37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98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3429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CHTA </a:t>
            </a:r>
            <a:r>
              <a:rPr lang="en-US" dirty="0"/>
              <a:t>Storm Prep Series: Proactive Property Protection</a:t>
            </a:r>
            <a:r>
              <a:rPr lang="en-US" dirty="0" smtClean="0"/>
              <a:t>	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Prepared By:  Kevan N. Dean</a:t>
            </a:r>
          </a:p>
          <a:p>
            <a:r>
              <a:rPr lang="en-US" dirty="0" smtClean="0"/>
              <a:t>Director of Emergency Preparedness, Atlantis Resort, Nassau, Bahamas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77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Proactive Property Protection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The Hurricane Season</a:t>
            </a:r>
            <a:endParaRPr lang="en-US" dirty="0"/>
          </a:p>
          <a:p>
            <a:r>
              <a:rPr lang="en-US" dirty="0" smtClean="0"/>
              <a:t>How To Prepare</a:t>
            </a:r>
            <a:endParaRPr lang="en-US" dirty="0"/>
          </a:p>
          <a:p>
            <a:r>
              <a:rPr lang="en-US" dirty="0" smtClean="0"/>
              <a:t>Four </a:t>
            </a:r>
            <a:r>
              <a:rPr lang="en-US" dirty="0"/>
              <a:t>Phases of Emergency Management</a:t>
            </a:r>
          </a:p>
          <a:p>
            <a:r>
              <a:rPr lang="en-US" dirty="0" smtClean="0"/>
              <a:t>Leadership - HERP </a:t>
            </a:r>
            <a:r>
              <a:rPr lang="en-US" dirty="0"/>
              <a:t>Crises Manager</a:t>
            </a:r>
          </a:p>
          <a:p>
            <a:r>
              <a:rPr lang="en-US" dirty="0" smtClean="0"/>
              <a:t>Teamwork - HERP Crises Management Team (CMT)</a:t>
            </a:r>
          </a:p>
          <a:p>
            <a:r>
              <a:rPr lang="en-US" dirty="0" smtClean="0"/>
              <a:t>BEFORE, DURING AND AFTER THE STORM</a:t>
            </a:r>
          </a:p>
          <a:p>
            <a:r>
              <a:rPr lang="en-US" dirty="0" smtClean="0"/>
              <a:t>Helpful HERP Support Documents</a:t>
            </a:r>
          </a:p>
          <a:p>
            <a:r>
              <a:rPr lang="en-US" dirty="0" smtClean="0"/>
              <a:t>Recap and Questions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4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Hurricanes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Hurricane Season starts June 1</a:t>
            </a:r>
            <a:r>
              <a:rPr lang="en-US" baseline="30000" dirty="0" smtClean="0"/>
              <a:t>st</a:t>
            </a:r>
            <a:r>
              <a:rPr lang="en-US" dirty="0" smtClean="0"/>
              <a:t> and ends November 30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</a:p>
          <a:p>
            <a:r>
              <a:rPr lang="en-US" dirty="0" smtClean="0"/>
              <a:t>Hurricane Categories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74740"/>
            <a:ext cx="3048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Image result for hurrican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7" r="20378"/>
          <a:stretch/>
        </p:blipFill>
        <p:spPr bwMode="auto">
          <a:xfrm>
            <a:off x="4572000" y="3274739"/>
            <a:ext cx="3505200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64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(Watches and Warnings)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Tropical </a:t>
            </a:r>
            <a:r>
              <a:rPr lang="en-US" b="1" dirty="0"/>
              <a:t>Storm Watch</a:t>
            </a:r>
            <a:r>
              <a:rPr lang="en-US" dirty="0"/>
              <a:t>: An announcement that tropical-storm conditions are possible within the specified area. </a:t>
            </a:r>
          </a:p>
          <a:p>
            <a:r>
              <a:rPr lang="en-US" b="1" dirty="0"/>
              <a:t>Hurricane Watch</a:t>
            </a:r>
            <a:r>
              <a:rPr lang="en-US" dirty="0"/>
              <a:t>: An announcement that hurricane conditions are possible within the specified area. Because outside preparedness activities become difficult once winds reach tropical storm force, </a:t>
            </a:r>
            <a:endParaRPr lang="en-US" dirty="0" smtClean="0"/>
          </a:p>
          <a:p>
            <a:pPr marL="0" indent="0">
              <a:buNone/>
            </a:pPr>
            <a:r>
              <a:rPr lang="en-US" b="1" i="1" dirty="0"/>
              <a:t>	</a:t>
            </a:r>
            <a:r>
              <a:rPr lang="en-US" i="1" dirty="0" smtClean="0"/>
              <a:t>watches </a:t>
            </a:r>
            <a:r>
              <a:rPr lang="en-US" i="1" dirty="0"/>
              <a:t>are issued 48 hours in advance of the anticipated onset </a:t>
            </a:r>
            <a:r>
              <a:rPr lang="en-US" i="1" dirty="0" smtClean="0"/>
              <a:t>	of 	tropical-storm-force </a:t>
            </a:r>
            <a:r>
              <a:rPr lang="en-US" i="1" dirty="0"/>
              <a:t>winds</a:t>
            </a:r>
            <a:r>
              <a:rPr lang="en-US" i="1" dirty="0" smtClean="0"/>
              <a:t>.</a:t>
            </a:r>
          </a:p>
          <a:p>
            <a:r>
              <a:rPr lang="en-US" b="1" dirty="0"/>
              <a:t>Tropical Storm Warning</a:t>
            </a:r>
            <a:r>
              <a:rPr lang="en-US" dirty="0"/>
              <a:t>: An announcement that tropical-storm conditions are </a:t>
            </a:r>
            <a:r>
              <a:rPr lang="en-US" i="1" dirty="0"/>
              <a:t>expected</a:t>
            </a:r>
            <a:r>
              <a:rPr lang="en-US" dirty="0"/>
              <a:t> within the specified area. </a:t>
            </a:r>
          </a:p>
          <a:p>
            <a:r>
              <a:rPr lang="en-US" b="1" dirty="0"/>
              <a:t>Hurricane Warning</a:t>
            </a:r>
            <a:r>
              <a:rPr lang="en-US" dirty="0"/>
              <a:t>: An announcement that hurricane conditions are </a:t>
            </a:r>
            <a:r>
              <a:rPr lang="en-US" i="1" dirty="0"/>
              <a:t>expected</a:t>
            </a:r>
            <a:r>
              <a:rPr lang="en-US" dirty="0"/>
              <a:t> within the specified area. Because outside preparedness activities become difficult once winds reach tropical storm force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	</a:t>
            </a:r>
            <a:r>
              <a:rPr lang="en-US" i="1" dirty="0" smtClean="0"/>
              <a:t>warnings </a:t>
            </a:r>
            <a:r>
              <a:rPr lang="en-US" i="1" dirty="0"/>
              <a:t>are issued 36 hours in advance of the anticipated onset </a:t>
            </a:r>
            <a:r>
              <a:rPr lang="en-US" i="1" dirty="0" smtClean="0"/>
              <a:t>	of tropical-storm-force </a:t>
            </a:r>
            <a:r>
              <a:rPr lang="en-US" i="1" dirty="0"/>
              <a:t>winds.</a:t>
            </a:r>
          </a:p>
          <a:p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3826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Prepare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While </a:t>
            </a:r>
            <a:r>
              <a:rPr lang="en-US" dirty="0"/>
              <a:t>it must be understood it is impossible to predict or plan for every conceivable type of </a:t>
            </a:r>
            <a:r>
              <a:rPr lang="en-US" dirty="0" smtClean="0"/>
              <a:t>emergency.  </a:t>
            </a:r>
            <a:r>
              <a:rPr lang="en-US" dirty="0" smtClean="0">
                <a:solidFill>
                  <a:srgbClr val="C00000"/>
                </a:solidFill>
              </a:rPr>
              <a:t>A Hurricane  Emergency Response Plan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/>
              <a:t>will </a:t>
            </a:r>
            <a:r>
              <a:rPr lang="en-US" dirty="0"/>
              <a:t>provide </a:t>
            </a:r>
            <a:r>
              <a:rPr lang="en-US" dirty="0" smtClean="0"/>
              <a:t>basic information to safely and successful meet the overall objectives of your operations.  </a:t>
            </a:r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Hurricanes are unique </a:t>
            </a:r>
            <a:r>
              <a:rPr lang="en-US" dirty="0" smtClean="0"/>
              <a:t>events that fortunately allow you time to prepare but your reaction time weighs heavily on how effectively you prepare.</a:t>
            </a:r>
          </a:p>
          <a:p>
            <a:pPr lvl="1"/>
            <a:r>
              <a:rPr lang="en-US" dirty="0" smtClean="0"/>
              <a:t>The Key is to have a plan </a:t>
            </a:r>
          </a:p>
          <a:p>
            <a:pPr lvl="1"/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IMPORTANT</a:t>
            </a:r>
            <a:r>
              <a:rPr lang="en-US" dirty="0" smtClean="0"/>
              <a:t> </a:t>
            </a:r>
            <a:r>
              <a:rPr lang="en-US" dirty="0"/>
              <a:t>– Plans are great but execution is what counts.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443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Developing a “Hurricane Emergency Response Plan” (HERP)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Goal: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HERP</a:t>
            </a:r>
            <a:r>
              <a:rPr lang="en-US" dirty="0" smtClean="0"/>
              <a:t> goal is to ensure that comprehensive plans, process and procedures are in place to respond to </a:t>
            </a:r>
            <a:r>
              <a:rPr lang="en-US" dirty="0" smtClean="0">
                <a:solidFill>
                  <a:srgbClr val="C00000"/>
                </a:solidFill>
              </a:rPr>
              <a:t>Hurricanes and by default, other Emergencies.</a:t>
            </a:r>
          </a:p>
          <a:p>
            <a:pPr lvl="1"/>
            <a:r>
              <a:rPr lang="en-US" dirty="0" smtClean="0"/>
              <a:t>The HERP plan will also </a:t>
            </a:r>
            <a:r>
              <a:rPr lang="en-US" dirty="0" smtClean="0">
                <a:solidFill>
                  <a:srgbClr val="C00000"/>
                </a:solidFill>
              </a:rPr>
              <a:t>identify key roles and responsibilities </a:t>
            </a:r>
            <a:r>
              <a:rPr lang="en-US" dirty="0" smtClean="0"/>
              <a:t>of individuals and departments or groups of team members.</a:t>
            </a:r>
          </a:p>
          <a:p>
            <a:pPr lvl="1"/>
            <a:r>
              <a:rPr lang="en-US" dirty="0"/>
              <a:t>This HERP plan will seek to respond to basic </a:t>
            </a:r>
            <a:r>
              <a:rPr lang="en-US" dirty="0" smtClean="0"/>
              <a:t>emergencies </a:t>
            </a:r>
            <a:r>
              <a:rPr lang="en-US" dirty="0"/>
              <a:t>and follows the </a:t>
            </a:r>
            <a:r>
              <a:rPr lang="en-US" dirty="0">
                <a:solidFill>
                  <a:srgbClr val="C00000"/>
                </a:solidFill>
              </a:rPr>
              <a:t>four phases of emergency management </a:t>
            </a:r>
            <a:r>
              <a:rPr lang="en-US" dirty="0" smtClean="0"/>
              <a:t>which include:</a:t>
            </a:r>
            <a:endParaRPr lang="en-US" dirty="0"/>
          </a:p>
          <a:p>
            <a:pPr lvl="2"/>
            <a:r>
              <a:rPr lang="en-US" dirty="0"/>
              <a:t>Mitigation/Prevention</a:t>
            </a:r>
          </a:p>
          <a:p>
            <a:pPr lvl="2"/>
            <a:r>
              <a:rPr lang="en-US" dirty="0"/>
              <a:t>Planning</a:t>
            </a:r>
          </a:p>
          <a:p>
            <a:pPr lvl="2"/>
            <a:r>
              <a:rPr lang="en-US" dirty="0"/>
              <a:t>Response </a:t>
            </a:r>
          </a:p>
          <a:p>
            <a:pPr lvl="2"/>
            <a:r>
              <a:rPr lang="en-US" dirty="0"/>
              <a:t>Recovery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30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MITIGATION/Prevention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521880"/>
              </p:ext>
            </p:extLst>
          </p:nvPr>
        </p:nvGraphicFramePr>
        <p:xfrm>
          <a:off x="228601" y="1600200"/>
          <a:ext cx="3886200" cy="500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67200" y="1524000"/>
            <a:ext cx="4724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MITIGATION</a:t>
            </a:r>
          </a:p>
          <a:p>
            <a:r>
              <a:rPr lang="en-US" dirty="0" smtClean="0"/>
              <a:t>The </a:t>
            </a:r>
            <a:r>
              <a:rPr lang="en-US" dirty="0"/>
              <a:t>action of </a:t>
            </a:r>
            <a:r>
              <a:rPr lang="en-US" dirty="0">
                <a:solidFill>
                  <a:srgbClr val="C00000"/>
                </a:solidFill>
              </a:rPr>
              <a:t>reducing</a:t>
            </a:r>
            <a:r>
              <a:rPr lang="en-US" dirty="0"/>
              <a:t> the severity, seriousness, or painfulness of something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PREVENTION</a:t>
            </a:r>
          </a:p>
          <a:p>
            <a:r>
              <a:rPr lang="en-US" dirty="0" smtClean="0"/>
              <a:t>The </a:t>
            </a:r>
            <a:r>
              <a:rPr lang="en-US" dirty="0"/>
              <a:t>action of </a:t>
            </a:r>
            <a:r>
              <a:rPr lang="en-US" dirty="0">
                <a:solidFill>
                  <a:srgbClr val="C00000"/>
                </a:solidFill>
              </a:rPr>
              <a:t>stopping </a:t>
            </a:r>
            <a:r>
              <a:rPr lang="en-US" dirty="0"/>
              <a:t>something from happening or </a:t>
            </a:r>
            <a:r>
              <a:rPr lang="en-US" dirty="0" smtClean="0"/>
              <a:t>arising on of stopping.</a:t>
            </a:r>
          </a:p>
          <a:p>
            <a:endParaRPr lang="en-US" dirty="0"/>
          </a:p>
          <a:p>
            <a:pPr lvl="1"/>
            <a:r>
              <a:rPr lang="en-US" b="1" dirty="0" smtClean="0"/>
              <a:t>Key Points/Examples</a:t>
            </a:r>
          </a:p>
          <a:p>
            <a:pPr lvl="1"/>
            <a:r>
              <a:rPr lang="en-US" i="1" dirty="0" smtClean="0">
                <a:solidFill>
                  <a:srgbClr val="C00000"/>
                </a:solidFill>
              </a:rPr>
              <a:t>Mitigation</a:t>
            </a:r>
            <a:r>
              <a:rPr lang="en-US" dirty="0" smtClean="0"/>
              <a:t> - If a room is susceptible to flooding, then take the precaution to place sandbags to restrict water intrusion.</a:t>
            </a:r>
          </a:p>
          <a:p>
            <a:pPr lvl="1"/>
            <a:endParaRPr lang="en-US" i="1" dirty="0" smtClean="0">
              <a:solidFill>
                <a:srgbClr val="C00000"/>
              </a:solidFill>
            </a:endParaRPr>
          </a:p>
          <a:p>
            <a:pPr lvl="1"/>
            <a:r>
              <a:rPr lang="en-US" i="1" dirty="0" smtClean="0">
                <a:solidFill>
                  <a:srgbClr val="C00000"/>
                </a:solidFill>
              </a:rPr>
              <a:t>Prevention</a:t>
            </a:r>
            <a:r>
              <a:rPr lang="en-US" dirty="0" smtClean="0"/>
              <a:t> - If it is necessary, build a barrier wall in the room to prevent water intrusion or relocate the contents of the room completely in an effort to eliminate the risk if determined to be critical enough.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2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2595</TotalTime>
  <Words>1264</Words>
  <Application>Microsoft Office PowerPoint</Application>
  <PresentationFormat>On-screen Show (4:3)</PresentationFormat>
  <Paragraphs>177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Median</vt:lpstr>
      <vt:lpstr>PowerPoint Presentation</vt:lpstr>
      <vt:lpstr>PowerPoint Presentation</vt:lpstr>
      <vt:lpstr>         CHTA Storm Prep Series: Proactive Property Protection   </vt:lpstr>
      <vt:lpstr>Proactive Property Protection</vt:lpstr>
      <vt:lpstr>About Hurricanes</vt:lpstr>
      <vt:lpstr>(Watches and Warnings) </vt:lpstr>
      <vt:lpstr>How To Prepare </vt:lpstr>
      <vt:lpstr> Developing a “Hurricane Emergency Response Plan” (HERP) </vt:lpstr>
      <vt:lpstr>MITIGATION/Prevention</vt:lpstr>
      <vt:lpstr>Planning</vt:lpstr>
      <vt:lpstr>Response</vt:lpstr>
      <vt:lpstr>Recovery</vt:lpstr>
      <vt:lpstr>LEADERSHIP - Crises Manager (CM)</vt:lpstr>
      <vt:lpstr> TEAM- Crises Management Team (CMT) </vt:lpstr>
      <vt:lpstr>The Plans Success Require Teamwork</vt:lpstr>
      <vt:lpstr>Before the Storm </vt:lpstr>
      <vt:lpstr>  During the Storm </vt:lpstr>
      <vt:lpstr>Evacuation and Sheltering  </vt:lpstr>
      <vt:lpstr>After the storm</vt:lpstr>
      <vt:lpstr>Helpful HERP Support Documents</vt:lpstr>
      <vt:lpstr>PowerPoint Presentation</vt:lpstr>
      <vt:lpstr>PowerPoint Presentation</vt:lpstr>
      <vt:lpstr> Questions </vt:lpstr>
    </vt:vector>
  </TitlesOfParts>
  <Company>Kerzner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Response Training</dc:title>
  <dc:creator>kdean</dc:creator>
  <cp:lastModifiedBy>Adriana Serna</cp:lastModifiedBy>
  <cp:revision>140</cp:revision>
  <cp:lastPrinted>2018-06-12T17:01:26Z</cp:lastPrinted>
  <dcterms:created xsi:type="dcterms:W3CDTF">2013-03-20T12:38:50Z</dcterms:created>
  <dcterms:modified xsi:type="dcterms:W3CDTF">2018-06-12T18:39:55Z</dcterms:modified>
</cp:coreProperties>
</file>