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307" r:id="rId3"/>
    <p:sldId id="280" r:id="rId4"/>
    <p:sldId id="257" r:id="rId5"/>
    <p:sldId id="281" r:id="rId6"/>
    <p:sldId id="259" r:id="rId7"/>
    <p:sldId id="260" r:id="rId8"/>
    <p:sldId id="258" r:id="rId9"/>
    <p:sldId id="261" r:id="rId10"/>
    <p:sldId id="263" r:id="rId11"/>
    <p:sldId id="262" r:id="rId12"/>
    <p:sldId id="278" r:id="rId13"/>
  </p:sldIdLst>
  <p:sldSz cx="12192000" cy="6858000"/>
  <p:notesSz cx="7077075" cy="93694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52" autoAdjust="0"/>
    <p:restoredTop sz="94660"/>
  </p:normalViewPr>
  <p:slideViewPr>
    <p:cSldViewPr>
      <p:cViewPr varScale="1">
        <p:scale>
          <a:sx n="72" d="100"/>
          <a:sy n="72" d="100"/>
        </p:scale>
        <p:origin x="834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ready.gov/sites/default/files/chart_business_continutity_plan_0.txt" TargetMode="External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ready.gov/sites/default/files/chart_business_continutity_plan_0.txt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colored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accent2">
        <a:alpha val="0"/>
      </a:schemeClr>
    </dgm:fillClrLst>
    <dgm:linClrLst meth="repeat">
      <a:schemeClr val="accent2">
        <a:alpha val="0"/>
      </a:schemeClr>
    </dgm:linClrLst>
    <dgm:effectClrLst/>
    <dgm:txLinClrLst/>
    <dgm:txFillClrLst meth="repeat">
      <a:schemeClr val="accent2"/>
      <a:schemeClr val="accent3"/>
      <a:schemeClr val="accent4"/>
      <a:schemeClr val="accent5"/>
      <a:schemeClr val="accent6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F64BDF2-4D59-4B1D-878F-3845430B1B7D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624EBDCE-B10A-4F35-B7A6-CA243CBC9B23}">
      <dgm:prSet/>
      <dgm:spPr/>
      <dgm:t>
        <a:bodyPr/>
        <a:lstStyle/>
        <a:p>
          <a:r>
            <a:rPr lang="en-US"/>
            <a:t>What is a Business Continuity Plan (BCP)</a:t>
          </a:r>
        </a:p>
      </dgm:t>
    </dgm:pt>
    <dgm:pt modelId="{CBD60E7A-BDCB-49F4-A60A-1923546D0C97}" type="parTrans" cxnId="{9F7336B6-11F8-41D0-A698-E291A76A2913}">
      <dgm:prSet/>
      <dgm:spPr/>
      <dgm:t>
        <a:bodyPr/>
        <a:lstStyle/>
        <a:p>
          <a:endParaRPr lang="en-US"/>
        </a:p>
      </dgm:t>
    </dgm:pt>
    <dgm:pt modelId="{01383F22-A1D6-4C30-A154-FF1C4FAF2DC7}" type="sibTrans" cxnId="{9F7336B6-11F8-41D0-A698-E291A76A2913}">
      <dgm:prSet/>
      <dgm:spPr/>
      <dgm:t>
        <a:bodyPr/>
        <a:lstStyle/>
        <a:p>
          <a:endParaRPr lang="en-US"/>
        </a:p>
      </dgm:t>
    </dgm:pt>
    <dgm:pt modelId="{60FA74A9-6125-4635-B164-AEEAED49148C}">
      <dgm:prSet/>
      <dgm:spPr/>
      <dgm:t>
        <a:bodyPr/>
        <a:lstStyle/>
        <a:p>
          <a:r>
            <a:rPr lang="en-US" dirty="0"/>
            <a:t>What’s disaster management? </a:t>
          </a:r>
        </a:p>
      </dgm:t>
    </dgm:pt>
    <dgm:pt modelId="{C4E6AC6F-5043-4B81-A296-5B5E7CF3D82E}" type="parTrans" cxnId="{858BCDD3-A1B7-4C09-86A9-3C54D3DA77AE}">
      <dgm:prSet/>
      <dgm:spPr/>
      <dgm:t>
        <a:bodyPr/>
        <a:lstStyle/>
        <a:p>
          <a:endParaRPr lang="en-US"/>
        </a:p>
      </dgm:t>
    </dgm:pt>
    <dgm:pt modelId="{619A3F69-33C6-425B-826B-048651971D1F}" type="sibTrans" cxnId="{858BCDD3-A1B7-4C09-86A9-3C54D3DA77AE}">
      <dgm:prSet/>
      <dgm:spPr/>
      <dgm:t>
        <a:bodyPr/>
        <a:lstStyle/>
        <a:p>
          <a:endParaRPr lang="en-US"/>
        </a:p>
      </dgm:t>
    </dgm:pt>
    <dgm:pt modelId="{B6DF9BEC-759F-4BCD-B536-400254070327}">
      <dgm:prSet/>
      <dgm:spPr/>
      <dgm:t>
        <a:bodyPr/>
        <a:lstStyle/>
        <a:p>
          <a:r>
            <a:rPr lang="en-US" dirty="0"/>
            <a:t>What’s resiliency by your industry  standard ?</a:t>
          </a:r>
        </a:p>
      </dgm:t>
    </dgm:pt>
    <dgm:pt modelId="{2CBA7876-3BAA-45CF-960B-D66A73150587}" type="parTrans" cxnId="{D1DFA8E9-6546-4788-A7D2-B1148D786B71}">
      <dgm:prSet/>
      <dgm:spPr/>
      <dgm:t>
        <a:bodyPr/>
        <a:lstStyle/>
        <a:p>
          <a:endParaRPr lang="en-US"/>
        </a:p>
      </dgm:t>
    </dgm:pt>
    <dgm:pt modelId="{7E880737-9AEE-46CD-97E2-50A25D83690A}" type="sibTrans" cxnId="{D1DFA8E9-6546-4788-A7D2-B1148D786B71}">
      <dgm:prSet/>
      <dgm:spPr/>
      <dgm:t>
        <a:bodyPr/>
        <a:lstStyle/>
        <a:p>
          <a:endParaRPr lang="en-US"/>
        </a:p>
      </dgm:t>
    </dgm:pt>
    <dgm:pt modelId="{4C840C4C-3A03-47E8-B5B6-A580419B9807}">
      <dgm:prSet/>
      <dgm:spPr/>
      <dgm:t>
        <a:bodyPr/>
        <a:lstStyle/>
        <a:p>
          <a:r>
            <a:rPr lang="en-US" dirty="0"/>
            <a:t>Do you know who is in charge?</a:t>
          </a:r>
        </a:p>
      </dgm:t>
    </dgm:pt>
    <dgm:pt modelId="{E5218272-F31D-42B7-9E6E-3BB0C075B10D}" type="parTrans" cxnId="{94E9C054-9272-44D7-958D-9C4BA1DCB024}">
      <dgm:prSet/>
      <dgm:spPr/>
      <dgm:t>
        <a:bodyPr/>
        <a:lstStyle/>
        <a:p>
          <a:endParaRPr lang="en-US"/>
        </a:p>
      </dgm:t>
    </dgm:pt>
    <dgm:pt modelId="{8EB431B0-ADD6-4E92-9F8C-C91B4AB8AB2A}" type="sibTrans" cxnId="{94E9C054-9272-44D7-958D-9C4BA1DCB024}">
      <dgm:prSet/>
      <dgm:spPr/>
      <dgm:t>
        <a:bodyPr/>
        <a:lstStyle/>
        <a:p>
          <a:endParaRPr lang="en-US"/>
        </a:p>
      </dgm:t>
    </dgm:pt>
    <dgm:pt modelId="{C33268B7-A2C0-4A13-9B02-FFEB60FE31EE}" type="pres">
      <dgm:prSet presAssocID="{9F64BDF2-4D59-4B1D-878F-3845430B1B7D}" presName="linear" presStyleCnt="0">
        <dgm:presLayoutVars>
          <dgm:animLvl val="lvl"/>
          <dgm:resizeHandles val="exact"/>
        </dgm:presLayoutVars>
      </dgm:prSet>
      <dgm:spPr/>
    </dgm:pt>
    <dgm:pt modelId="{28EEEABF-D6CA-4135-B969-FDFC12C9DB3C}" type="pres">
      <dgm:prSet presAssocID="{624EBDCE-B10A-4F35-B7A6-CA243CBC9B23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01F6EBE7-4DCB-4307-8F8D-5C0154372D67}" type="pres">
      <dgm:prSet presAssocID="{01383F22-A1D6-4C30-A154-FF1C4FAF2DC7}" presName="spacer" presStyleCnt="0"/>
      <dgm:spPr/>
    </dgm:pt>
    <dgm:pt modelId="{E70A24B9-DDC3-4B47-9E1B-6D86B071E05A}" type="pres">
      <dgm:prSet presAssocID="{60FA74A9-6125-4635-B164-AEEAED49148C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BABC3B18-B15C-4487-A9DF-7EA2D82C2FB7}" type="pres">
      <dgm:prSet presAssocID="{619A3F69-33C6-425B-826B-048651971D1F}" presName="spacer" presStyleCnt="0"/>
      <dgm:spPr/>
    </dgm:pt>
    <dgm:pt modelId="{17D05D01-D3E0-4BC7-8288-DB76E4791871}" type="pres">
      <dgm:prSet presAssocID="{B6DF9BEC-759F-4BCD-B536-400254070327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0D980372-BE7C-4C1D-AC8C-5378C66F6FEC}" type="pres">
      <dgm:prSet presAssocID="{7E880737-9AEE-46CD-97E2-50A25D83690A}" presName="spacer" presStyleCnt="0"/>
      <dgm:spPr/>
    </dgm:pt>
    <dgm:pt modelId="{AB69A697-1834-48DD-AFEB-6FCE1DA178BA}" type="pres">
      <dgm:prSet presAssocID="{4C840C4C-3A03-47E8-B5B6-A580419B9807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CD1A4527-EC87-48E5-A3BA-BE3CBEF322F1}" type="presOf" srcId="{624EBDCE-B10A-4F35-B7A6-CA243CBC9B23}" destId="{28EEEABF-D6CA-4135-B969-FDFC12C9DB3C}" srcOrd="0" destOrd="0" presId="urn:microsoft.com/office/officeart/2005/8/layout/vList2"/>
    <dgm:cxn modelId="{957B8827-0559-4BCA-992C-02C0D16971A7}" type="presOf" srcId="{9F64BDF2-4D59-4B1D-878F-3845430B1B7D}" destId="{C33268B7-A2C0-4A13-9B02-FFEB60FE31EE}" srcOrd="0" destOrd="0" presId="urn:microsoft.com/office/officeart/2005/8/layout/vList2"/>
    <dgm:cxn modelId="{CD23D862-106A-4FE7-BF32-1DC94362A6C4}" type="presOf" srcId="{B6DF9BEC-759F-4BCD-B536-400254070327}" destId="{17D05D01-D3E0-4BC7-8288-DB76E4791871}" srcOrd="0" destOrd="0" presId="urn:microsoft.com/office/officeart/2005/8/layout/vList2"/>
    <dgm:cxn modelId="{94E9C054-9272-44D7-958D-9C4BA1DCB024}" srcId="{9F64BDF2-4D59-4B1D-878F-3845430B1B7D}" destId="{4C840C4C-3A03-47E8-B5B6-A580419B9807}" srcOrd="3" destOrd="0" parTransId="{E5218272-F31D-42B7-9E6E-3BB0C075B10D}" sibTransId="{8EB431B0-ADD6-4E92-9F8C-C91B4AB8AB2A}"/>
    <dgm:cxn modelId="{4699417A-F80E-41FC-9185-0591CD089C77}" type="presOf" srcId="{60FA74A9-6125-4635-B164-AEEAED49148C}" destId="{E70A24B9-DDC3-4B47-9E1B-6D86B071E05A}" srcOrd="0" destOrd="0" presId="urn:microsoft.com/office/officeart/2005/8/layout/vList2"/>
    <dgm:cxn modelId="{CF488B80-B7A4-4B40-808B-A9EEC00C7C8E}" type="presOf" srcId="{4C840C4C-3A03-47E8-B5B6-A580419B9807}" destId="{AB69A697-1834-48DD-AFEB-6FCE1DA178BA}" srcOrd="0" destOrd="0" presId="urn:microsoft.com/office/officeart/2005/8/layout/vList2"/>
    <dgm:cxn modelId="{9F7336B6-11F8-41D0-A698-E291A76A2913}" srcId="{9F64BDF2-4D59-4B1D-878F-3845430B1B7D}" destId="{624EBDCE-B10A-4F35-B7A6-CA243CBC9B23}" srcOrd="0" destOrd="0" parTransId="{CBD60E7A-BDCB-49F4-A60A-1923546D0C97}" sibTransId="{01383F22-A1D6-4C30-A154-FF1C4FAF2DC7}"/>
    <dgm:cxn modelId="{858BCDD3-A1B7-4C09-86A9-3C54D3DA77AE}" srcId="{9F64BDF2-4D59-4B1D-878F-3845430B1B7D}" destId="{60FA74A9-6125-4635-B164-AEEAED49148C}" srcOrd="1" destOrd="0" parTransId="{C4E6AC6F-5043-4B81-A296-5B5E7CF3D82E}" sibTransId="{619A3F69-33C6-425B-826B-048651971D1F}"/>
    <dgm:cxn modelId="{D1DFA8E9-6546-4788-A7D2-B1148D786B71}" srcId="{9F64BDF2-4D59-4B1D-878F-3845430B1B7D}" destId="{B6DF9BEC-759F-4BCD-B536-400254070327}" srcOrd="2" destOrd="0" parTransId="{2CBA7876-3BAA-45CF-960B-D66A73150587}" sibTransId="{7E880737-9AEE-46CD-97E2-50A25D83690A}"/>
    <dgm:cxn modelId="{2C7D7F37-0186-4AA7-91C5-212CB56086CD}" type="presParOf" srcId="{C33268B7-A2C0-4A13-9B02-FFEB60FE31EE}" destId="{28EEEABF-D6CA-4135-B969-FDFC12C9DB3C}" srcOrd="0" destOrd="0" presId="urn:microsoft.com/office/officeart/2005/8/layout/vList2"/>
    <dgm:cxn modelId="{BB93164F-FE6A-48FA-B7B0-2E35AB9A7520}" type="presParOf" srcId="{C33268B7-A2C0-4A13-9B02-FFEB60FE31EE}" destId="{01F6EBE7-4DCB-4307-8F8D-5C0154372D67}" srcOrd="1" destOrd="0" presId="urn:microsoft.com/office/officeart/2005/8/layout/vList2"/>
    <dgm:cxn modelId="{F6A80FD0-7335-400F-9D9A-B0D9E6D05A59}" type="presParOf" srcId="{C33268B7-A2C0-4A13-9B02-FFEB60FE31EE}" destId="{E70A24B9-DDC3-4B47-9E1B-6D86B071E05A}" srcOrd="2" destOrd="0" presId="urn:microsoft.com/office/officeart/2005/8/layout/vList2"/>
    <dgm:cxn modelId="{EBA618F6-FC97-4E7E-8801-A4BB40C141CB}" type="presParOf" srcId="{C33268B7-A2C0-4A13-9B02-FFEB60FE31EE}" destId="{BABC3B18-B15C-4487-A9DF-7EA2D82C2FB7}" srcOrd="3" destOrd="0" presId="urn:microsoft.com/office/officeart/2005/8/layout/vList2"/>
    <dgm:cxn modelId="{4DA204DC-84D9-444D-AE8E-3896A30A6971}" type="presParOf" srcId="{C33268B7-A2C0-4A13-9B02-FFEB60FE31EE}" destId="{17D05D01-D3E0-4BC7-8288-DB76E4791871}" srcOrd="4" destOrd="0" presId="urn:microsoft.com/office/officeart/2005/8/layout/vList2"/>
    <dgm:cxn modelId="{7F98C880-BD2A-4553-8A54-AE669D1DED83}" type="presParOf" srcId="{C33268B7-A2C0-4A13-9B02-FFEB60FE31EE}" destId="{0D980372-BE7C-4C1D-AC8C-5378C66F6FEC}" srcOrd="5" destOrd="0" presId="urn:microsoft.com/office/officeart/2005/8/layout/vList2"/>
    <dgm:cxn modelId="{3DC007AD-891B-4B6E-AB6F-160418FBD251}" type="presParOf" srcId="{C33268B7-A2C0-4A13-9B02-FFEB60FE31EE}" destId="{AB69A697-1834-48DD-AFEB-6FCE1DA178BA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049E73-2B16-4FDD-AAAB-42040073C52F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coloredtext_colorful1" csCatId="colorful" phldr="1"/>
      <dgm:spPr/>
      <dgm:t>
        <a:bodyPr/>
        <a:lstStyle/>
        <a:p>
          <a:endParaRPr lang="en-US"/>
        </a:p>
      </dgm:t>
    </dgm:pt>
    <dgm:pt modelId="{7E8543CE-B750-41F4-ABCC-3E12AB58A8A9}">
      <dgm:prSet custT="1"/>
      <dgm:spPr/>
      <dgm:t>
        <a:bodyPr/>
        <a:lstStyle/>
        <a:p>
          <a:pPr>
            <a:defRPr cap="all"/>
          </a:pPr>
          <a:r>
            <a:rPr lang="en-US" sz="1800" dirty="0"/>
            <a:t>Conduct Risk Assessment (RA)</a:t>
          </a:r>
        </a:p>
      </dgm:t>
    </dgm:pt>
    <dgm:pt modelId="{A7BF5413-53D7-4392-85A8-E3B867AFC73A}" type="parTrans" cxnId="{25C4579F-ED56-4696-9FCD-30A9C83D6B1E}">
      <dgm:prSet/>
      <dgm:spPr/>
      <dgm:t>
        <a:bodyPr/>
        <a:lstStyle/>
        <a:p>
          <a:endParaRPr lang="en-US"/>
        </a:p>
      </dgm:t>
    </dgm:pt>
    <dgm:pt modelId="{6078892B-4FB3-438C-930A-061D05B2CEC5}" type="sibTrans" cxnId="{25C4579F-ED56-4696-9FCD-30A9C83D6B1E}">
      <dgm:prSet/>
      <dgm:spPr/>
      <dgm:t>
        <a:bodyPr/>
        <a:lstStyle/>
        <a:p>
          <a:endParaRPr lang="en-US"/>
        </a:p>
      </dgm:t>
    </dgm:pt>
    <dgm:pt modelId="{550E50F6-4FF5-414B-A9EA-B5B5881DB6E2}">
      <dgm:prSet custT="1"/>
      <dgm:spPr/>
      <dgm:t>
        <a:bodyPr/>
        <a:lstStyle/>
        <a:p>
          <a:pPr>
            <a:defRPr cap="all"/>
          </a:pPr>
          <a:r>
            <a:rPr lang="en-US" sz="18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Conduct Business Impact Analysis (BIA) to the risks identified</a:t>
          </a:r>
        </a:p>
      </dgm:t>
    </dgm:pt>
    <dgm:pt modelId="{15A07123-794E-4A96-B95E-BFDC4A763FEB}" type="parTrans" cxnId="{B8C4EE2D-0502-42BC-AC08-0AB77C1F1D86}">
      <dgm:prSet/>
      <dgm:spPr/>
      <dgm:t>
        <a:bodyPr/>
        <a:lstStyle/>
        <a:p>
          <a:endParaRPr lang="en-US"/>
        </a:p>
      </dgm:t>
    </dgm:pt>
    <dgm:pt modelId="{2F852FFE-2F27-4FD4-8706-AC16960C4231}" type="sibTrans" cxnId="{B8C4EE2D-0502-42BC-AC08-0AB77C1F1D86}">
      <dgm:prSet/>
      <dgm:spPr/>
      <dgm:t>
        <a:bodyPr/>
        <a:lstStyle/>
        <a:p>
          <a:endParaRPr lang="en-US"/>
        </a:p>
      </dgm:t>
    </dgm:pt>
    <dgm:pt modelId="{0034A8D5-1DE1-466C-BA42-3D087665150C}">
      <dgm:prSet custT="1"/>
      <dgm:spPr/>
      <dgm:t>
        <a:bodyPr/>
        <a:lstStyle/>
        <a:p>
          <a:pPr>
            <a:defRPr cap="all"/>
          </a:pPr>
          <a:r>
            <a:rPr lang="en-US" sz="1600" dirty="0"/>
            <a:t>Develop the BCP with the business processes in mind  most vulnerable – be IT, Human Resources, Supply chain, business location, etc</a:t>
          </a:r>
          <a:r>
            <a:rPr lang="en-US" sz="1100" dirty="0"/>
            <a:t>. </a:t>
          </a:r>
        </a:p>
      </dgm:t>
    </dgm:pt>
    <dgm:pt modelId="{AD169C7F-9F56-492C-84B1-F15F2354F745}" type="parTrans" cxnId="{73495E49-59A5-4EEF-AAF5-A9882ACAB7CF}">
      <dgm:prSet/>
      <dgm:spPr/>
      <dgm:t>
        <a:bodyPr/>
        <a:lstStyle/>
        <a:p>
          <a:endParaRPr lang="en-US"/>
        </a:p>
      </dgm:t>
    </dgm:pt>
    <dgm:pt modelId="{FB1C5C06-5A99-46FD-AD5C-C0FF2AA23A36}" type="sibTrans" cxnId="{73495E49-59A5-4EEF-AAF5-A9882ACAB7CF}">
      <dgm:prSet/>
      <dgm:spPr/>
      <dgm:t>
        <a:bodyPr/>
        <a:lstStyle/>
        <a:p>
          <a:endParaRPr lang="en-US"/>
        </a:p>
      </dgm:t>
    </dgm:pt>
    <dgm:pt modelId="{68CDFCC2-7A8F-4ED5-9383-928F69CD349A}">
      <dgm:prSet/>
      <dgm:spPr/>
      <dgm:t>
        <a:bodyPr/>
        <a:lstStyle/>
        <a:p>
          <a:pPr>
            <a:defRPr cap="all"/>
          </a:pPr>
          <a:r>
            <a:rPr lang="en-US"/>
            <a:t>Test the plan and fill the gaps from the exercise</a:t>
          </a:r>
        </a:p>
      </dgm:t>
    </dgm:pt>
    <dgm:pt modelId="{51967053-39CB-4D2A-BE0D-87EBCBEC26D4}" type="parTrans" cxnId="{A0B973BE-2049-4275-8DB7-CE8E5665CCB9}">
      <dgm:prSet/>
      <dgm:spPr/>
      <dgm:t>
        <a:bodyPr/>
        <a:lstStyle/>
        <a:p>
          <a:endParaRPr lang="en-US"/>
        </a:p>
      </dgm:t>
    </dgm:pt>
    <dgm:pt modelId="{1ADA754B-D924-40D9-9A0F-2BE01B2B5D8F}" type="sibTrans" cxnId="{A0B973BE-2049-4275-8DB7-CE8E5665CCB9}">
      <dgm:prSet/>
      <dgm:spPr/>
      <dgm:t>
        <a:bodyPr/>
        <a:lstStyle/>
        <a:p>
          <a:endParaRPr lang="en-US"/>
        </a:p>
      </dgm:t>
    </dgm:pt>
    <dgm:pt modelId="{56C6F1A5-757C-46CF-ACCC-64CB50D25975}" type="pres">
      <dgm:prSet presAssocID="{BE049E73-2B16-4FDD-AAAB-42040073C52F}" presName="root" presStyleCnt="0">
        <dgm:presLayoutVars>
          <dgm:dir/>
          <dgm:resizeHandles val="exact"/>
        </dgm:presLayoutVars>
      </dgm:prSet>
      <dgm:spPr/>
    </dgm:pt>
    <dgm:pt modelId="{03AA1F01-8781-474F-8F72-B1E4C921FD6D}" type="pres">
      <dgm:prSet presAssocID="{7E8543CE-B750-41F4-ABCC-3E12AB58A8A9}" presName="compNode" presStyleCnt="0"/>
      <dgm:spPr/>
    </dgm:pt>
    <dgm:pt modelId="{45EB1BAB-FBE9-43D9-8ACD-645FAD0EF66E}" type="pres">
      <dgm:prSet presAssocID="{7E8543CE-B750-41F4-ABCC-3E12AB58A8A9}" presName="iconBgRect" presStyleLbl="bgShp" presStyleIdx="0" presStyleCnt="4"/>
      <dgm:spPr/>
    </dgm:pt>
    <dgm:pt modelId="{8405600E-10DC-4949-B74F-CAB3CBE62541}" type="pres">
      <dgm:prSet presAssocID="{7E8543CE-B750-41F4-ABCC-3E12AB58A8A9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arning"/>
        </a:ext>
      </dgm:extLst>
    </dgm:pt>
    <dgm:pt modelId="{06B51A04-6053-4818-9C8D-74C36256099F}" type="pres">
      <dgm:prSet presAssocID="{7E8543CE-B750-41F4-ABCC-3E12AB58A8A9}" presName="spaceRect" presStyleCnt="0"/>
      <dgm:spPr/>
    </dgm:pt>
    <dgm:pt modelId="{3ED86C12-9AF3-4344-A3B5-3D1D1D305404}" type="pres">
      <dgm:prSet presAssocID="{7E8543CE-B750-41F4-ABCC-3E12AB58A8A9}" presName="textRect" presStyleLbl="revTx" presStyleIdx="0" presStyleCnt="4">
        <dgm:presLayoutVars>
          <dgm:chMax val="1"/>
          <dgm:chPref val="1"/>
        </dgm:presLayoutVars>
      </dgm:prSet>
      <dgm:spPr/>
    </dgm:pt>
    <dgm:pt modelId="{9F99A045-F71A-45E3-9B2D-B606219BCD37}" type="pres">
      <dgm:prSet presAssocID="{6078892B-4FB3-438C-930A-061D05B2CEC5}" presName="sibTrans" presStyleCnt="0"/>
      <dgm:spPr/>
    </dgm:pt>
    <dgm:pt modelId="{399145E6-EB0E-4760-90EC-5188C8163717}" type="pres">
      <dgm:prSet presAssocID="{550E50F6-4FF5-414B-A9EA-B5B5881DB6E2}" presName="compNode" presStyleCnt="0"/>
      <dgm:spPr/>
    </dgm:pt>
    <dgm:pt modelId="{D78F8FD1-84A5-4B47-A907-3753B3120B68}" type="pres">
      <dgm:prSet presAssocID="{550E50F6-4FF5-414B-A9EA-B5B5881DB6E2}" presName="iconBgRect" presStyleLbl="bgShp" presStyleIdx="1" presStyleCnt="4"/>
      <dgm:spPr/>
    </dgm:pt>
    <dgm:pt modelId="{CDB6252F-1D3F-4F48-AEB3-BA10B1062602}" type="pres">
      <dgm:prSet presAssocID="{550E50F6-4FF5-414B-A9EA-B5B5881DB6E2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ierarchy"/>
        </a:ext>
      </dgm:extLst>
    </dgm:pt>
    <dgm:pt modelId="{B9C8148E-BDBC-4E89-B498-6313A1CD7C17}" type="pres">
      <dgm:prSet presAssocID="{550E50F6-4FF5-414B-A9EA-B5B5881DB6E2}" presName="spaceRect" presStyleCnt="0"/>
      <dgm:spPr/>
    </dgm:pt>
    <dgm:pt modelId="{6888D4C3-400E-4B69-887C-AEAD054309EB}" type="pres">
      <dgm:prSet presAssocID="{550E50F6-4FF5-414B-A9EA-B5B5881DB6E2}" presName="textRect" presStyleLbl="revTx" presStyleIdx="1" presStyleCnt="4">
        <dgm:presLayoutVars>
          <dgm:chMax val="1"/>
          <dgm:chPref val="1"/>
        </dgm:presLayoutVars>
      </dgm:prSet>
      <dgm:spPr/>
    </dgm:pt>
    <dgm:pt modelId="{E812DA7D-039F-4951-B3C5-D217FB937A6F}" type="pres">
      <dgm:prSet presAssocID="{2F852FFE-2F27-4FD4-8706-AC16960C4231}" presName="sibTrans" presStyleCnt="0"/>
      <dgm:spPr/>
    </dgm:pt>
    <dgm:pt modelId="{6E72C536-7B73-4D66-AD87-B1168B89BDF0}" type="pres">
      <dgm:prSet presAssocID="{0034A8D5-1DE1-466C-BA42-3D087665150C}" presName="compNode" presStyleCnt="0"/>
      <dgm:spPr/>
    </dgm:pt>
    <dgm:pt modelId="{C6E41D82-ACA9-4316-843A-E7C7DF9B4F04}" type="pres">
      <dgm:prSet presAssocID="{0034A8D5-1DE1-466C-BA42-3D087665150C}" presName="iconBgRect" presStyleLbl="bgShp" presStyleIdx="2" presStyleCnt="4"/>
      <dgm:spPr/>
    </dgm:pt>
    <dgm:pt modelId="{BD1682CA-7894-48C8-9AB0-CC23BDA639E7}" type="pres">
      <dgm:prSet presAssocID="{0034A8D5-1DE1-466C-BA42-3D087665150C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obot"/>
        </a:ext>
      </dgm:extLst>
    </dgm:pt>
    <dgm:pt modelId="{3EC11FC5-CD3B-4249-A0CC-E04B23BE390D}" type="pres">
      <dgm:prSet presAssocID="{0034A8D5-1DE1-466C-BA42-3D087665150C}" presName="spaceRect" presStyleCnt="0"/>
      <dgm:spPr/>
    </dgm:pt>
    <dgm:pt modelId="{C009253D-19DD-4945-BC8F-AFFC2FEB867F}" type="pres">
      <dgm:prSet presAssocID="{0034A8D5-1DE1-466C-BA42-3D087665150C}" presName="textRect" presStyleLbl="revTx" presStyleIdx="2" presStyleCnt="4">
        <dgm:presLayoutVars>
          <dgm:chMax val="1"/>
          <dgm:chPref val="1"/>
        </dgm:presLayoutVars>
      </dgm:prSet>
      <dgm:spPr/>
    </dgm:pt>
    <dgm:pt modelId="{769636E5-3C70-46B5-9E32-CBF74D999F1D}" type="pres">
      <dgm:prSet presAssocID="{FB1C5C06-5A99-46FD-AD5C-C0FF2AA23A36}" presName="sibTrans" presStyleCnt="0"/>
      <dgm:spPr/>
    </dgm:pt>
    <dgm:pt modelId="{781EA957-9B53-4336-98EC-A05322B656CE}" type="pres">
      <dgm:prSet presAssocID="{68CDFCC2-7A8F-4ED5-9383-928F69CD349A}" presName="compNode" presStyleCnt="0"/>
      <dgm:spPr/>
    </dgm:pt>
    <dgm:pt modelId="{A00467FB-34DD-46A9-A4A6-260A11A4118E}" type="pres">
      <dgm:prSet presAssocID="{68CDFCC2-7A8F-4ED5-9383-928F69CD349A}" presName="iconBgRect" presStyleLbl="bgShp" presStyleIdx="3" presStyleCnt="4"/>
      <dgm:spPr/>
    </dgm:pt>
    <dgm:pt modelId="{1E73E08C-600D-4812-B0FF-8514FD03E0AF}" type="pres">
      <dgm:prSet presAssocID="{68CDFCC2-7A8F-4ED5-9383-928F69CD349A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 List"/>
        </a:ext>
      </dgm:extLst>
    </dgm:pt>
    <dgm:pt modelId="{600A45E8-5827-4ABC-9CFA-4DB4C332CB48}" type="pres">
      <dgm:prSet presAssocID="{68CDFCC2-7A8F-4ED5-9383-928F69CD349A}" presName="spaceRect" presStyleCnt="0"/>
      <dgm:spPr/>
    </dgm:pt>
    <dgm:pt modelId="{42CE61DF-242A-426D-92CA-D054C0FE8232}" type="pres">
      <dgm:prSet presAssocID="{68CDFCC2-7A8F-4ED5-9383-928F69CD349A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FAC1A61B-B478-4EA6-A793-1F9CDA5AA6DE}" type="presOf" srcId="{BE049E73-2B16-4FDD-AAAB-42040073C52F}" destId="{56C6F1A5-757C-46CF-ACCC-64CB50D25975}" srcOrd="0" destOrd="0" presId="urn:microsoft.com/office/officeart/2018/5/layout/IconCircleLabelList"/>
    <dgm:cxn modelId="{B8C4EE2D-0502-42BC-AC08-0AB77C1F1D86}" srcId="{BE049E73-2B16-4FDD-AAAB-42040073C52F}" destId="{550E50F6-4FF5-414B-A9EA-B5B5881DB6E2}" srcOrd="1" destOrd="0" parTransId="{15A07123-794E-4A96-B95E-BFDC4A763FEB}" sibTransId="{2F852FFE-2F27-4FD4-8706-AC16960C4231}"/>
    <dgm:cxn modelId="{73495E49-59A5-4EEF-AAF5-A9882ACAB7CF}" srcId="{BE049E73-2B16-4FDD-AAAB-42040073C52F}" destId="{0034A8D5-1DE1-466C-BA42-3D087665150C}" srcOrd="2" destOrd="0" parTransId="{AD169C7F-9F56-492C-84B1-F15F2354F745}" sibTransId="{FB1C5C06-5A99-46FD-AD5C-C0FF2AA23A36}"/>
    <dgm:cxn modelId="{22F4747C-498F-498B-AD75-0C6749683769}" type="presOf" srcId="{68CDFCC2-7A8F-4ED5-9383-928F69CD349A}" destId="{42CE61DF-242A-426D-92CA-D054C0FE8232}" srcOrd="0" destOrd="0" presId="urn:microsoft.com/office/officeart/2018/5/layout/IconCircleLabelList"/>
    <dgm:cxn modelId="{2A9BBB82-8BD0-4C8E-893C-BD6CD2CCABD3}" type="presOf" srcId="{0034A8D5-1DE1-466C-BA42-3D087665150C}" destId="{C009253D-19DD-4945-BC8F-AFFC2FEB867F}" srcOrd="0" destOrd="0" presId="urn:microsoft.com/office/officeart/2018/5/layout/IconCircleLabelList"/>
    <dgm:cxn modelId="{25C4579F-ED56-4696-9FCD-30A9C83D6B1E}" srcId="{BE049E73-2B16-4FDD-AAAB-42040073C52F}" destId="{7E8543CE-B750-41F4-ABCC-3E12AB58A8A9}" srcOrd="0" destOrd="0" parTransId="{A7BF5413-53D7-4392-85A8-E3B867AFC73A}" sibTransId="{6078892B-4FB3-438C-930A-061D05B2CEC5}"/>
    <dgm:cxn modelId="{E421FAA6-2F56-48EE-BCDD-412346A84BC6}" type="presOf" srcId="{7E8543CE-B750-41F4-ABCC-3E12AB58A8A9}" destId="{3ED86C12-9AF3-4344-A3B5-3D1D1D305404}" srcOrd="0" destOrd="0" presId="urn:microsoft.com/office/officeart/2018/5/layout/IconCircleLabelList"/>
    <dgm:cxn modelId="{B15F06AD-8DFD-454D-A321-377731461B98}" type="presOf" srcId="{550E50F6-4FF5-414B-A9EA-B5B5881DB6E2}" destId="{6888D4C3-400E-4B69-887C-AEAD054309EB}" srcOrd="0" destOrd="0" presId="urn:microsoft.com/office/officeart/2018/5/layout/IconCircleLabelList"/>
    <dgm:cxn modelId="{A0B973BE-2049-4275-8DB7-CE8E5665CCB9}" srcId="{BE049E73-2B16-4FDD-AAAB-42040073C52F}" destId="{68CDFCC2-7A8F-4ED5-9383-928F69CD349A}" srcOrd="3" destOrd="0" parTransId="{51967053-39CB-4D2A-BE0D-87EBCBEC26D4}" sibTransId="{1ADA754B-D924-40D9-9A0F-2BE01B2B5D8F}"/>
    <dgm:cxn modelId="{21231E36-67FA-48C8-B02B-F23601DD805E}" type="presParOf" srcId="{56C6F1A5-757C-46CF-ACCC-64CB50D25975}" destId="{03AA1F01-8781-474F-8F72-B1E4C921FD6D}" srcOrd="0" destOrd="0" presId="urn:microsoft.com/office/officeart/2018/5/layout/IconCircleLabelList"/>
    <dgm:cxn modelId="{55F3AADC-9F72-48A5-B321-390A58F005ED}" type="presParOf" srcId="{03AA1F01-8781-474F-8F72-B1E4C921FD6D}" destId="{45EB1BAB-FBE9-43D9-8ACD-645FAD0EF66E}" srcOrd="0" destOrd="0" presId="urn:microsoft.com/office/officeart/2018/5/layout/IconCircleLabelList"/>
    <dgm:cxn modelId="{33802F90-C239-4D7B-86EA-0095509FB624}" type="presParOf" srcId="{03AA1F01-8781-474F-8F72-B1E4C921FD6D}" destId="{8405600E-10DC-4949-B74F-CAB3CBE62541}" srcOrd="1" destOrd="0" presId="urn:microsoft.com/office/officeart/2018/5/layout/IconCircleLabelList"/>
    <dgm:cxn modelId="{D6FC6DDF-CA0B-476D-AC4A-BD0EB2887A10}" type="presParOf" srcId="{03AA1F01-8781-474F-8F72-B1E4C921FD6D}" destId="{06B51A04-6053-4818-9C8D-74C36256099F}" srcOrd="2" destOrd="0" presId="urn:microsoft.com/office/officeart/2018/5/layout/IconCircleLabelList"/>
    <dgm:cxn modelId="{CF865C20-D088-4C8D-BC10-B05CCD4B7972}" type="presParOf" srcId="{03AA1F01-8781-474F-8F72-B1E4C921FD6D}" destId="{3ED86C12-9AF3-4344-A3B5-3D1D1D305404}" srcOrd="3" destOrd="0" presId="urn:microsoft.com/office/officeart/2018/5/layout/IconCircleLabelList"/>
    <dgm:cxn modelId="{55EC0135-F2C4-4633-AC30-E696D0FBA620}" type="presParOf" srcId="{56C6F1A5-757C-46CF-ACCC-64CB50D25975}" destId="{9F99A045-F71A-45E3-9B2D-B606219BCD37}" srcOrd="1" destOrd="0" presId="urn:microsoft.com/office/officeart/2018/5/layout/IconCircleLabelList"/>
    <dgm:cxn modelId="{7E113619-15A0-4A00-9798-A9F53C40D057}" type="presParOf" srcId="{56C6F1A5-757C-46CF-ACCC-64CB50D25975}" destId="{399145E6-EB0E-4760-90EC-5188C8163717}" srcOrd="2" destOrd="0" presId="urn:microsoft.com/office/officeart/2018/5/layout/IconCircleLabelList"/>
    <dgm:cxn modelId="{53FE3BFB-AEEA-47BB-B3C8-F2ACDD420363}" type="presParOf" srcId="{399145E6-EB0E-4760-90EC-5188C8163717}" destId="{D78F8FD1-84A5-4B47-A907-3753B3120B68}" srcOrd="0" destOrd="0" presId="urn:microsoft.com/office/officeart/2018/5/layout/IconCircleLabelList"/>
    <dgm:cxn modelId="{8522C74F-3E93-4E90-B6A9-41247E8BBD09}" type="presParOf" srcId="{399145E6-EB0E-4760-90EC-5188C8163717}" destId="{CDB6252F-1D3F-4F48-AEB3-BA10B1062602}" srcOrd="1" destOrd="0" presId="urn:microsoft.com/office/officeart/2018/5/layout/IconCircleLabelList"/>
    <dgm:cxn modelId="{3D028D26-B5FD-47CF-ACC9-7A5F4C95B19D}" type="presParOf" srcId="{399145E6-EB0E-4760-90EC-5188C8163717}" destId="{B9C8148E-BDBC-4E89-B498-6313A1CD7C17}" srcOrd="2" destOrd="0" presId="urn:microsoft.com/office/officeart/2018/5/layout/IconCircleLabelList"/>
    <dgm:cxn modelId="{000C79E6-CADD-4D12-9054-07E4D5AE8C74}" type="presParOf" srcId="{399145E6-EB0E-4760-90EC-5188C8163717}" destId="{6888D4C3-400E-4B69-887C-AEAD054309EB}" srcOrd="3" destOrd="0" presId="urn:microsoft.com/office/officeart/2018/5/layout/IconCircleLabelList"/>
    <dgm:cxn modelId="{DD4A78AE-7052-44CA-A03E-BF4F3A970DFF}" type="presParOf" srcId="{56C6F1A5-757C-46CF-ACCC-64CB50D25975}" destId="{E812DA7D-039F-4951-B3C5-D217FB937A6F}" srcOrd="3" destOrd="0" presId="urn:microsoft.com/office/officeart/2018/5/layout/IconCircleLabelList"/>
    <dgm:cxn modelId="{FC55D4F8-9C4C-4FA8-98EF-507F7C1B2B16}" type="presParOf" srcId="{56C6F1A5-757C-46CF-ACCC-64CB50D25975}" destId="{6E72C536-7B73-4D66-AD87-B1168B89BDF0}" srcOrd="4" destOrd="0" presId="urn:microsoft.com/office/officeart/2018/5/layout/IconCircleLabelList"/>
    <dgm:cxn modelId="{FF4CD409-C718-4F09-BE9C-8A83D153EDCE}" type="presParOf" srcId="{6E72C536-7B73-4D66-AD87-B1168B89BDF0}" destId="{C6E41D82-ACA9-4316-843A-E7C7DF9B4F04}" srcOrd="0" destOrd="0" presId="urn:microsoft.com/office/officeart/2018/5/layout/IconCircleLabelList"/>
    <dgm:cxn modelId="{08CAE4B8-E258-4A2A-86C7-598A214D1D0B}" type="presParOf" srcId="{6E72C536-7B73-4D66-AD87-B1168B89BDF0}" destId="{BD1682CA-7894-48C8-9AB0-CC23BDA639E7}" srcOrd="1" destOrd="0" presId="urn:microsoft.com/office/officeart/2018/5/layout/IconCircleLabelList"/>
    <dgm:cxn modelId="{663C2027-E0BD-40CF-91D4-FE5EFB591522}" type="presParOf" srcId="{6E72C536-7B73-4D66-AD87-B1168B89BDF0}" destId="{3EC11FC5-CD3B-4249-A0CC-E04B23BE390D}" srcOrd="2" destOrd="0" presId="urn:microsoft.com/office/officeart/2018/5/layout/IconCircleLabelList"/>
    <dgm:cxn modelId="{D3BEB68E-EF44-43DC-BAFA-664C17AEE99A}" type="presParOf" srcId="{6E72C536-7B73-4D66-AD87-B1168B89BDF0}" destId="{C009253D-19DD-4945-BC8F-AFFC2FEB867F}" srcOrd="3" destOrd="0" presId="urn:microsoft.com/office/officeart/2018/5/layout/IconCircleLabelList"/>
    <dgm:cxn modelId="{072A4B69-461D-4C55-8DA4-0E8EFFA14EAA}" type="presParOf" srcId="{56C6F1A5-757C-46CF-ACCC-64CB50D25975}" destId="{769636E5-3C70-46B5-9E32-CBF74D999F1D}" srcOrd="5" destOrd="0" presId="urn:microsoft.com/office/officeart/2018/5/layout/IconCircleLabelList"/>
    <dgm:cxn modelId="{E7A005C2-1BF7-4A4F-BC49-94BC02BF44AB}" type="presParOf" srcId="{56C6F1A5-757C-46CF-ACCC-64CB50D25975}" destId="{781EA957-9B53-4336-98EC-A05322B656CE}" srcOrd="6" destOrd="0" presId="urn:microsoft.com/office/officeart/2018/5/layout/IconCircleLabelList"/>
    <dgm:cxn modelId="{030FD808-837B-40DA-8C95-CBF1E9E34E0C}" type="presParOf" srcId="{781EA957-9B53-4336-98EC-A05322B656CE}" destId="{A00467FB-34DD-46A9-A4A6-260A11A4118E}" srcOrd="0" destOrd="0" presId="urn:microsoft.com/office/officeart/2018/5/layout/IconCircleLabelList"/>
    <dgm:cxn modelId="{09D0C379-D44F-43DA-8357-B6F4824A1134}" type="presParOf" srcId="{781EA957-9B53-4336-98EC-A05322B656CE}" destId="{1E73E08C-600D-4812-B0FF-8514FD03E0AF}" srcOrd="1" destOrd="0" presId="urn:microsoft.com/office/officeart/2018/5/layout/IconCircleLabelList"/>
    <dgm:cxn modelId="{574B8D05-8D06-4753-B504-E9D9C71E5FA8}" type="presParOf" srcId="{781EA957-9B53-4336-98EC-A05322B656CE}" destId="{600A45E8-5827-4ABC-9CFA-4DB4C332CB48}" srcOrd="2" destOrd="0" presId="urn:microsoft.com/office/officeart/2018/5/layout/IconCircleLabelList"/>
    <dgm:cxn modelId="{7CF25DE8-9C85-4F56-AF51-68C5F2CA6B71}" type="presParOf" srcId="{781EA957-9B53-4336-98EC-A05322B656CE}" destId="{42CE61DF-242A-426D-92CA-D054C0FE8232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CF5EC00-3E98-43EC-B8D5-66467C4C6375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6A587A0-6E2D-4B9B-BAD2-76CCA4FEF507}">
      <dgm:prSet/>
      <dgm:spPr/>
      <dgm:t>
        <a:bodyPr/>
        <a:lstStyle/>
        <a:p>
          <a:r>
            <a:rPr lang="en-US" b="1"/>
            <a:t>Workable</a:t>
          </a:r>
          <a:r>
            <a:rPr lang="en-US"/>
            <a:t> – ask your fist line staff for input</a:t>
          </a:r>
        </a:p>
      </dgm:t>
    </dgm:pt>
    <dgm:pt modelId="{92F9D5DF-2A2A-4B9E-9D3B-6FB628D5DAB8}" type="parTrans" cxnId="{304251FF-3D54-45C0-8452-467606564FE3}">
      <dgm:prSet/>
      <dgm:spPr/>
      <dgm:t>
        <a:bodyPr/>
        <a:lstStyle/>
        <a:p>
          <a:endParaRPr lang="en-US"/>
        </a:p>
      </dgm:t>
    </dgm:pt>
    <dgm:pt modelId="{9114DD72-0BF6-41AA-81B5-A3FAAF964A44}" type="sibTrans" cxnId="{304251FF-3D54-45C0-8452-467606564FE3}">
      <dgm:prSet/>
      <dgm:spPr/>
      <dgm:t>
        <a:bodyPr/>
        <a:lstStyle/>
        <a:p>
          <a:endParaRPr lang="en-US"/>
        </a:p>
      </dgm:t>
    </dgm:pt>
    <dgm:pt modelId="{E706BEB2-A252-4D98-91F6-DF8CE1866B1F}">
      <dgm:prSet/>
      <dgm:spPr/>
      <dgm:t>
        <a:bodyPr/>
        <a:lstStyle/>
        <a:p>
          <a:r>
            <a:rPr lang="en-US" b="1"/>
            <a:t>Cost effective </a:t>
          </a:r>
          <a:r>
            <a:rPr lang="en-US"/>
            <a:t>– in relation to being caught unprepared and long down time</a:t>
          </a:r>
        </a:p>
      </dgm:t>
    </dgm:pt>
    <dgm:pt modelId="{50BC5FB6-B5C2-461A-8E08-E489F40BD84F}" type="parTrans" cxnId="{E1A13A12-F8AE-413C-BC60-BA450CC70223}">
      <dgm:prSet/>
      <dgm:spPr/>
      <dgm:t>
        <a:bodyPr/>
        <a:lstStyle/>
        <a:p>
          <a:endParaRPr lang="en-US"/>
        </a:p>
      </dgm:t>
    </dgm:pt>
    <dgm:pt modelId="{BFE5045C-59E8-4A90-8859-FD97971B7608}" type="sibTrans" cxnId="{E1A13A12-F8AE-413C-BC60-BA450CC70223}">
      <dgm:prSet/>
      <dgm:spPr/>
      <dgm:t>
        <a:bodyPr/>
        <a:lstStyle/>
        <a:p>
          <a:endParaRPr lang="en-US"/>
        </a:p>
      </dgm:t>
    </dgm:pt>
    <dgm:pt modelId="{FF45D4E0-C3BA-42C6-BD71-28332912C846}">
      <dgm:prSet/>
      <dgm:spPr/>
      <dgm:t>
        <a:bodyPr/>
        <a:lstStyle/>
        <a:p>
          <a:r>
            <a:rPr lang="en-US" b="1" dirty="0"/>
            <a:t>Easy to maintain </a:t>
          </a:r>
          <a:r>
            <a:rPr lang="en-US" dirty="0"/>
            <a:t>– keep it simple &amp; flexible</a:t>
          </a:r>
        </a:p>
      </dgm:t>
    </dgm:pt>
    <dgm:pt modelId="{14BE792F-73A2-4871-BCB2-08D00E592D41}" type="parTrans" cxnId="{49D8B32E-0928-4E23-8C06-FB582F3BCF58}">
      <dgm:prSet/>
      <dgm:spPr/>
      <dgm:t>
        <a:bodyPr/>
        <a:lstStyle/>
        <a:p>
          <a:endParaRPr lang="en-US"/>
        </a:p>
      </dgm:t>
    </dgm:pt>
    <dgm:pt modelId="{3534FF1B-DD0B-4C7C-8780-C55C1FD33F58}" type="sibTrans" cxnId="{49D8B32E-0928-4E23-8C06-FB582F3BCF58}">
      <dgm:prSet/>
      <dgm:spPr/>
      <dgm:t>
        <a:bodyPr/>
        <a:lstStyle/>
        <a:p>
          <a:endParaRPr lang="en-US"/>
        </a:p>
      </dgm:t>
    </dgm:pt>
    <dgm:pt modelId="{189E816F-03B9-4703-B47C-18A22D877D34}">
      <dgm:prSet/>
      <dgm:spPr/>
      <dgm:t>
        <a:bodyPr/>
        <a:lstStyle/>
        <a:p>
          <a:r>
            <a:rPr lang="en-US" dirty="0"/>
            <a:t> </a:t>
          </a:r>
          <a:r>
            <a:rPr lang="en-US" b="1" dirty="0"/>
            <a:t>Sample Plans </a:t>
          </a:r>
          <a:r>
            <a:rPr lang="en-US" dirty="0"/>
            <a:t>– check your local Disaster Management  Agency or CHTA &amp; CDEMA’s websites, CDC sites</a:t>
          </a:r>
        </a:p>
        <a:p>
          <a:r>
            <a:rPr lang="en-US" dirty="0"/>
            <a:t>- </a:t>
          </a:r>
        </a:p>
      </dgm:t>
    </dgm:pt>
    <dgm:pt modelId="{F280F642-F3A7-4CD7-BD80-0397742B8071}" type="parTrans" cxnId="{9E4DE464-7EA9-4659-AEFE-45826D0EA27B}">
      <dgm:prSet/>
      <dgm:spPr/>
      <dgm:t>
        <a:bodyPr/>
        <a:lstStyle/>
        <a:p>
          <a:endParaRPr lang="en-US"/>
        </a:p>
      </dgm:t>
    </dgm:pt>
    <dgm:pt modelId="{D1379081-49E0-466A-B291-FACD3BD0A463}" type="sibTrans" cxnId="{9E4DE464-7EA9-4659-AEFE-45826D0EA27B}">
      <dgm:prSet/>
      <dgm:spPr/>
      <dgm:t>
        <a:bodyPr/>
        <a:lstStyle/>
        <a:p>
          <a:endParaRPr lang="en-US"/>
        </a:p>
      </dgm:t>
    </dgm:pt>
    <dgm:pt modelId="{E5D1A914-B0E1-4AE1-9FBF-C3B0278B0C44}">
      <dgm:prSet/>
      <dgm:spPr/>
      <dgm:t>
        <a:bodyPr/>
        <a:lstStyle/>
        <a:p>
          <a:r>
            <a:rPr lang="en-US" b="0" i="0" dirty="0">
              <a:hlinkClick xmlns:r="http://schemas.openxmlformats.org/officeDocument/2006/relationships" r:id="rId1"/>
            </a:rPr>
            <a:t>Business Continuity Planning Process Diagram - Text Version</a:t>
          </a:r>
          <a:endParaRPr lang="en-US" b="0" i="0" dirty="0"/>
        </a:p>
        <a:p>
          <a:r>
            <a:rPr lang="en-US" b="0" i="0" dirty="0"/>
            <a:t>Credit-  FEMA.gov</a:t>
          </a:r>
        </a:p>
        <a:p>
          <a:endParaRPr lang="en-US" dirty="0"/>
        </a:p>
      </dgm:t>
    </dgm:pt>
    <dgm:pt modelId="{D2C95944-729B-4F45-A9DF-8F921614B03C}" type="parTrans" cxnId="{E2DAC300-E842-47D3-BA38-2B4CEB03E991}">
      <dgm:prSet/>
      <dgm:spPr/>
      <dgm:t>
        <a:bodyPr/>
        <a:lstStyle/>
        <a:p>
          <a:endParaRPr lang="en-US"/>
        </a:p>
      </dgm:t>
    </dgm:pt>
    <dgm:pt modelId="{4D75222A-A9C6-4062-A794-F3C9B3D408F1}" type="sibTrans" cxnId="{E2DAC300-E842-47D3-BA38-2B4CEB03E991}">
      <dgm:prSet/>
      <dgm:spPr/>
      <dgm:t>
        <a:bodyPr/>
        <a:lstStyle/>
        <a:p>
          <a:endParaRPr lang="en-US"/>
        </a:p>
      </dgm:t>
    </dgm:pt>
    <dgm:pt modelId="{6D480265-6F3B-4E92-AA70-5D0EB1E3E515}" type="pres">
      <dgm:prSet presAssocID="{9CF5EC00-3E98-43EC-B8D5-66467C4C6375}" presName="vert0" presStyleCnt="0">
        <dgm:presLayoutVars>
          <dgm:dir/>
          <dgm:animOne val="branch"/>
          <dgm:animLvl val="lvl"/>
        </dgm:presLayoutVars>
      </dgm:prSet>
      <dgm:spPr/>
    </dgm:pt>
    <dgm:pt modelId="{54300358-3129-4D2E-BD5F-EA82AF9FA968}" type="pres">
      <dgm:prSet presAssocID="{76A587A0-6E2D-4B9B-BAD2-76CCA4FEF507}" presName="thickLine" presStyleLbl="alignNode1" presStyleIdx="0" presStyleCnt="5"/>
      <dgm:spPr/>
    </dgm:pt>
    <dgm:pt modelId="{02F6AE81-4890-4F60-8DBB-9A588D4F47ED}" type="pres">
      <dgm:prSet presAssocID="{76A587A0-6E2D-4B9B-BAD2-76CCA4FEF507}" presName="horz1" presStyleCnt="0"/>
      <dgm:spPr/>
    </dgm:pt>
    <dgm:pt modelId="{83F2C699-CC00-4775-B405-2FB43D19C0D1}" type="pres">
      <dgm:prSet presAssocID="{76A587A0-6E2D-4B9B-BAD2-76CCA4FEF507}" presName="tx1" presStyleLbl="revTx" presStyleIdx="0" presStyleCnt="5"/>
      <dgm:spPr/>
    </dgm:pt>
    <dgm:pt modelId="{D6B5E6E3-44C3-4F49-B78A-BA656EB5E31D}" type="pres">
      <dgm:prSet presAssocID="{76A587A0-6E2D-4B9B-BAD2-76CCA4FEF507}" presName="vert1" presStyleCnt="0"/>
      <dgm:spPr/>
    </dgm:pt>
    <dgm:pt modelId="{9BFD95CB-3879-43EA-B871-BB889B90AAFB}" type="pres">
      <dgm:prSet presAssocID="{E706BEB2-A252-4D98-91F6-DF8CE1866B1F}" presName="thickLine" presStyleLbl="alignNode1" presStyleIdx="1" presStyleCnt="5"/>
      <dgm:spPr/>
    </dgm:pt>
    <dgm:pt modelId="{EE47AB93-5634-4C73-ADBE-33D3323DCDB1}" type="pres">
      <dgm:prSet presAssocID="{E706BEB2-A252-4D98-91F6-DF8CE1866B1F}" presName="horz1" presStyleCnt="0"/>
      <dgm:spPr/>
    </dgm:pt>
    <dgm:pt modelId="{47006DD4-9828-4496-8191-0F3192A4EA70}" type="pres">
      <dgm:prSet presAssocID="{E706BEB2-A252-4D98-91F6-DF8CE1866B1F}" presName="tx1" presStyleLbl="revTx" presStyleIdx="1" presStyleCnt="5"/>
      <dgm:spPr/>
    </dgm:pt>
    <dgm:pt modelId="{9032A2B5-7DAB-4AE5-9075-BE0C710D1C51}" type="pres">
      <dgm:prSet presAssocID="{E706BEB2-A252-4D98-91F6-DF8CE1866B1F}" presName="vert1" presStyleCnt="0"/>
      <dgm:spPr/>
    </dgm:pt>
    <dgm:pt modelId="{BA074DEB-D920-4BF9-9FF3-87DFE93F7F1B}" type="pres">
      <dgm:prSet presAssocID="{FF45D4E0-C3BA-42C6-BD71-28332912C846}" presName="thickLine" presStyleLbl="alignNode1" presStyleIdx="2" presStyleCnt="5"/>
      <dgm:spPr/>
    </dgm:pt>
    <dgm:pt modelId="{FBF4DB5E-3E25-46CA-883C-56A7BFAA700A}" type="pres">
      <dgm:prSet presAssocID="{FF45D4E0-C3BA-42C6-BD71-28332912C846}" presName="horz1" presStyleCnt="0"/>
      <dgm:spPr/>
    </dgm:pt>
    <dgm:pt modelId="{2BF295EF-F4CA-4628-A46C-198079A2AE82}" type="pres">
      <dgm:prSet presAssocID="{FF45D4E0-C3BA-42C6-BD71-28332912C846}" presName="tx1" presStyleLbl="revTx" presStyleIdx="2" presStyleCnt="5"/>
      <dgm:spPr/>
    </dgm:pt>
    <dgm:pt modelId="{35AE4A1F-403B-463F-A28C-944FE55DA841}" type="pres">
      <dgm:prSet presAssocID="{FF45D4E0-C3BA-42C6-BD71-28332912C846}" presName="vert1" presStyleCnt="0"/>
      <dgm:spPr/>
    </dgm:pt>
    <dgm:pt modelId="{F8A27B66-C101-4134-A95E-47969760902E}" type="pres">
      <dgm:prSet presAssocID="{189E816F-03B9-4703-B47C-18A22D877D34}" presName="thickLine" presStyleLbl="alignNode1" presStyleIdx="3" presStyleCnt="5"/>
      <dgm:spPr/>
    </dgm:pt>
    <dgm:pt modelId="{39FAF319-254E-426C-8347-B554DB57A5D9}" type="pres">
      <dgm:prSet presAssocID="{189E816F-03B9-4703-B47C-18A22D877D34}" presName="horz1" presStyleCnt="0"/>
      <dgm:spPr/>
    </dgm:pt>
    <dgm:pt modelId="{82008A41-FB59-49A6-BD89-ACCD24481B4F}" type="pres">
      <dgm:prSet presAssocID="{189E816F-03B9-4703-B47C-18A22D877D34}" presName="tx1" presStyleLbl="revTx" presStyleIdx="3" presStyleCnt="5"/>
      <dgm:spPr/>
    </dgm:pt>
    <dgm:pt modelId="{FF595946-22F4-4D27-9865-5671A8C9401A}" type="pres">
      <dgm:prSet presAssocID="{189E816F-03B9-4703-B47C-18A22D877D34}" presName="vert1" presStyleCnt="0"/>
      <dgm:spPr/>
    </dgm:pt>
    <dgm:pt modelId="{3150881B-92AF-41B0-9BB9-B19A66BEE4D9}" type="pres">
      <dgm:prSet presAssocID="{E5D1A914-B0E1-4AE1-9FBF-C3B0278B0C44}" presName="thickLine" presStyleLbl="alignNode1" presStyleIdx="4" presStyleCnt="5"/>
      <dgm:spPr/>
    </dgm:pt>
    <dgm:pt modelId="{90D681D1-2D4F-4A94-809A-303DA6E16489}" type="pres">
      <dgm:prSet presAssocID="{E5D1A914-B0E1-4AE1-9FBF-C3B0278B0C44}" presName="horz1" presStyleCnt="0"/>
      <dgm:spPr/>
    </dgm:pt>
    <dgm:pt modelId="{2E048B8B-F393-4D8F-BD0E-5FCBC1C27BED}" type="pres">
      <dgm:prSet presAssocID="{E5D1A914-B0E1-4AE1-9FBF-C3B0278B0C44}" presName="tx1" presStyleLbl="revTx" presStyleIdx="4" presStyleCnt="5"/>
      <dgm:spPr/>
    </dgm:pt>
    <dgm:pt modelId="{08DCC554-A701-43F2-9320-66590EEDCE81}" type="pres">
      <dgm:prSet presAssocID="{E5D1A914-B0E1-4AE1-9FBF-C3B0278B0C44}" presName="vert1" presStyleCnt="0"/>
      <dgm:spPr/>
    </dgm:pt>
  </dgm:ptLst>
  <dgm:cxnLst>
    <dgm:cxn modelId="{E2DAC300-E842-47D3-BA38-2B4CEB03E991}" srcId="{9CF5EC00-3E98-43EC-B8D5-66467C4C6375}" destId="{E5D1A914-B0E1-4AE1-9FBF-C3B0278B0C44}" srcOrd="4" destOrd="0" parTransId="{D2C95944-729B-4F45-A9DF-8F921614B03C}" sibTransId="{4D75222A-A9C6-4062-A794-F3C9B3D408F1}"/>
    <dgm:cxn modelId="{45E8DB0B-1A4E-47FE-8015-A27BD35E078D}" type="presOf" srcId="{FF45D4E0-C3BA-42C6-BD71-28332912C846}" destId="{2BF295EF-F4CA-4628-A46C-198079A2AE82}" srcOrd="0" destOrd="0" presId="urn:microsoft.com/office/officeart/2008/layout/LinedList"/>
    <dgm:cxn modelId="{E1A13A12-F8AE-413C-BC60-BA450CC70223}" srcId="{9CF5EC00-3E98-43EC-B8D5-66467C4C6375}" destId="{E706BEB2-A252-4D98-91F6-DF8CE1866B1F}" srcOrd="1" destOrd="0" parTransId="{50BC5FB6-B5C2-461A-8E08-E489F40BD84F}" sibTransId="{BFE5045C-59E8-4A90-8859-FD97971B7608}"/>
    <dgm:cxn modelId="{49D8B32E-0928-4E23-8C06-FB582F3BCF58}" srcId="{9CF5EC00-3E98-43EC-B8D5-66467C4C6375}" destId="{FF45D4E0-C3BA-42C6-BD71-28332912C846}" srcOrd="2" destOrd="0" parTransId="{14BE792F-73A2-4871-BCB2-08D00E592D41}" sibTransId="{3534FF1B-DD0B-4C7C-8780-C55C1FD33F58}"/>
    <dgm:cxn modelId="{9E13BA30-C1E3-4F30-8A22-F696C5D01EDB}" type="presOf" srcId="{E5D1A914-B0E1-4AE1-9FBF-C3B0278B0C44}" destId="{2E048B8B-F393-4D8F-BD0E-5FCBC1C27BED}" srcOrd="0" destOrd="0" presId="urn:microsoft.com/office/officeart/2008/layout/LinedList"/>
    <dgm:cxn modelId="{62F72A33-42D0-4343-9159-BBEA981471C2}" type="presOf" srcId="{9CF5EC00-3E98-43EC-B8D5-66467C4C6375}" destId="{6D480265-6F3B-4E92-AA70-5D0EB1E3E515}" srcOrd="0" destOrd="0" presId="urn:microsoft.com/office/officeart/2008/layout/LinedList"/>
    <dgm:cxn modelId="{9E4DE464-7EA9-4659-AEFE-45826D0EA27B}" srcId="{9CF5EC00-3E98-43EC-B8D5-66467C4C6375}" destId="{189E816F-03B9-4703-B47C-18A22D877D34}" srcOrd="3" destOrd="0" parTransId="{F280F642-F3A7-4CD7-BD80-0397742B8071}" sibTransId="{D1379081-49E0-466A-B291-FACD3BD0A463}"/>
    <dgm:cxn modelId="{51EE3B75-EFB1-4AED-A90C-E560581B399A}" type="presOf" srcId="{76A587A0-6E2D-4B9B-BAD2-76CCA4FEF507}" destId="{83F2C699-CC00-4775-B405-2FB43D19C0D1}" srcOrd="0" destOrd="0" presId="urn:microsoft.com/office/officeart/2008/layout/LinedList"/>
    <dgm:cxn modelId="{156063D5-4E12-463E-B2FD-D080C4A862AA}" type="presOf" srcId="{189E816F-03B9-4703-B47C-18A22D877D34}" destId="{82008A41-FB59-49A6-BD89-ACCD24481B4F}" srcOrd="0" destOrd="0" presId="urn:microsoft.com/office/officeart/2008/layout/LinedList"/>
    <dgm:cxn modelId="{007981EE-0B80-40F6-A0AB-BC5835202D03}" type="presOf" srcId="{E706BEB2-A252-4D98-91F6-DF8CE1866B1F}" destId="{47006DD4-9828-4496-8191-0F3192A4EA70}" srcOrd="0" destOrd="0" presId="urn:microsoft.com/office/officeart/2008/layout/LinedList"/>
    <dgm:cxn modelId="{304251FF-3D54-45C0-8452-467606564FE3}" srcId="{9CF5EC00-3E98-43EC-B8D5-66467C4C6375}" destId="{76A587A0-6E2D-4B9B-BAD2-76CCA4FEF507}" srcOrd="0" destOrd="0" parTransId="{92F9D5DF-2A2A-4B9E-9D3B-6FB628D5DAB8}" sibTransId="{9114DD72-0BF6-41AA-81B5-A3FAAF964A44}"/>
    <dgm:cxn modelId="{2DE8F732-A6A6-4E74-90B9-B2D8170841CE}" type="presParOf" srcId="{6D480265-6F3B-4E92-AA70-5D0EB1E3E515}" destId="{54300358-3129-4D2E-BD5F-EA82AF9FA968}" srcOrd="0" destOrd="0" presId="urn:microsoft.com/office/officeart/2008/layout/LinedList"/>
    <dgm:cxn modelId="{C003CFA1-B494-4711-B393-436969ED859F}" type="presParOf" srcId="{6D480265-6F3B-4E92-AA70-5D0EB1E3E515}" destId="{02F6AE81-4890-4F60-8DBB-9A588D4F47ED}" srcOrd="1" destOrd="0" presId="urn:microsoft.com/office/officeart/2008/layout/LinedList"/>
    <dgm:cxn modelId="{687CF8C8-D4DA-4928-BF9D-D292CC95566E}" type="presParOf" srcId="{02F6AE81-4890-4F60-8DBB-9A588D4F47ED}" destId="{83F2C699-CC00-4775-B405-2FB43D19C0D1}" srcOrd="0" destOrd="0" presId="urn:microsoft.com/office/officeart/2008/layout/LinedList"/>
    <dgm:cxn modelId="{1392888B-DDC1-4C6C-8BD1-5977BF590B68}" type="presParOf" srcId="{02F6AE81-4890-4F60-8DBB-9A588D4F47ED}" destId="{D6B5E6E3-44C3-4F49-B78A-BA656EB5E31D}" srcOrd="1" destOrd="0" presId="urn:microsoft.com/office/officeart/2008/layout/LinedList"/>
    <dgm:cxn modelId="{C2EEDED7-237E-4823-8E7E-B11CD5EEB779}" type="presParOf" srcId="{6D480265-6F3B-4E92-AA70-5D0EB1E3E515}" destId="{9BFD95CB-3879-43EA-B871-BB889B90AAFB}" srcOrd="2" destOrd="0" presId="urn:microsoft.com/office/officeart/2008/layout/LinedList"/>
    <dgm:cxn modelId="{2F3E73A3-3DF2-4CE5-A394-DEC326B18255}" type="presParOf" srcId="{6D480265-6F3B-4E92-AA70-5D0EB1E3E515}" destId="{EE47AB93-5634-4C73-ADBE-33D3323DCDB1}" srcOrd="3" destOrd="0" presId="urn:microsoft.com/office/officeart/2008/layout/LinedList"/>
    <dgm:cxn modelId="{D080D56E-9FDC-4673-B529-15396BFCC383}" type="presParOf" srcId="{EE47AB93-5634-4C73-ADBE-33D3323DCDB1}" destId="{47006DD4-9828-4496-8191-0F3192A4EA70}" srcOrd="0" destOrd="0" presId="urn:microsoft.com/office/officeart/2008/layout/LinedList"/>
    <dgm:cxn modelId="{2E94DD82-47DF-4849-B286-999EA6F6BF58}" type="presParOf" srcId="{EE47AB93-5634-4C73-ADBE-33D3323DCDB1}" destId="{9032A2B5-7DAB-4AE5-9075-BE0C710D1C51}" srcOrd="1" destOrd="0" presId="urn:microsoft.com/office/officeart/2008/layout/LinedList"/>
    <dgm:cxn modelId="{A7BB1F23-4EA7-4106-87B2-9A4AF7952F66}" type="presParOf" srcId="{6D480265-6F3B-4E92-AA70-5D0EB1E3E515}" destId="{BA074DEB-D920-4BF9-9FF3-87DFE93F7F1B}" srcOrd="4" destOrd="0" presId="urn:microsoft.com/office/officeart/2008/layout/LinedList"/>
    <dgm:cxn modelId="{038983A1-EEA4-459C-AA42-AB0F65F08845}" type="presParOf" srcId="{6D480265-6F3B-4E92-AA70-5D0EB1E3E515}" destId="{FBF4DB5E-3E25-46CA-883C-56A7BFAA700A}" srcOrd="5" destOrd="0" presId="urn:microsoft.com/office/officeart/2008/layout/LinedList"/>
    <dgm:cxn modelId="{93D8F21D-F591-4C4D-B0E0-60F5C380B480}" type="presParOf" srcId="{FBF4DB5E-3E25-46CA-883C-56A7BFAA700A}" destId="{2BF295EF-F4CA-4628-A46C-198079A2AE82}" srcOrd="0" destOrd="0" presId="urn:microsoft.com/office/officeart/2008/layout/LinedList"/>
    <dgm:cxn modelId="{60E6FAF1-887E-496F-A194-D62514D79839}" type="presParOf" srcId="{FBF4DB5E-3E25-46CA-883C-56A7BFAA700A}" destId="{35AE4A1F-403B-463F-A28C-944FE55DA841}" srcOrd="1" destOrd="0" presId="urn:microsoft.com/office/officeart/2008/layout/LinedList"/>
    <dgm:cxn modelId="{4487CE16-1A59-493B-9450-4F2EA5B2EB8F}" type="presParOf" srcId="{6D480265-6F3B-4E92-AA70-5D0EB1E3E515}" destId="{F8A27B66-C101-4134-A95E-47969760902E}" srcOrd="6" destOrd="0" presId="urn:microsoft.com/office/officeart/2008/layout/LinedList"/>
    <dgm:cxn modelId="{689DAA23-D875-4729-B78A-C4C11603C774}" type="presParOf" srcId="{6D480265-6F3B-4E92-AA70-5D0EB1E3E515}" destId="{39FAF319-254E-426C-8347-B554DB57A5D9}" srcOrd="7" destOrd="0" presId="urn:microsoft.com/office/officeart/2008/layout/LinedList"/>
    <dgm:cxn modelId="{5BD9A976-D431-49B5-AB67-095BDD7050F7}" type="presParOf" srcId="{39FAF319-254E-426C-8347-B554DB57A5D9}" destId="{82008A41-FB59-49A6-BD89-ACCD24481B4F}" srcOrd="0" destOrd="0" presId="urn:microsoft.com/office/officeart/2008/layout/LinedList"/>
    <dgm:cxn modelId="{69CD7524-CC54-4D46-BD0B-A07342FA3983}" type="presParOf" srcId="{39FAF319-254E-426C-8347-B554DB57A5D9}" destId="{FF595946-22F4-4D27-9865-5671A8C9401A}" srcOrd="1" destOrd="0" presId="urn:microsoft.com/office/officeart/2008/layout/LinedList"/>
    <dgm:cxn modelId="{37396E73-4B2C-49F2-A4BF-93900B328489}" type="presParOf" srcId="{6D480265-6F3B-4E92-AA70-5D0EB1E3E515}" destId="{3150881B-92AF-41B0-9BB9-B19A66BEE4D9}" srcOrd="8" destOrd="0" presId="urn:microsoft.com/office/officeart/2008/layout/LinedList"/>
    <dgm:cxn modelId="{42267E04-D22C-43CD-B62C-D4788AC7C605}" type="presParOf" srcId="{6D480265-6F3B-4E92-AA70-5D0EB1E3E515}" destId="{90D681D1-2D4F-4A94-809A-303DA6E16489}" srcOrd="9" destOrd="0" presId="urn:microsoft.com/office/officeart/2008/layout/LinedList"/>
    <dgm:cxn modelId="{B0BE05BF-28E3-4F68-9FE1-7D7EDAB637B3}" type="presParOf" srcId="{90D681D1-2D4F-4A94-809A-303DA6E16489}" destId="{2E048B8B-F393-4D8F-BD0E-5FCBC1C27BED}" srcOrd="0" destOrd="0" presId="urn:microsoft.com/office/officeart/2008/layout/LinedList"/>
    <dgm:cxn modelId="{ABB516A9-1732-4730-813B-4B150E2E8239}" type="presParOf" srcId="{90D681D1-2D4F-4A94-809A-303DA6E16489}" destId="{08DCC554-A701-43F2-9320-66590EEDCE8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8163990-C234-4923-8582-A015752AA7C3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F912B48D-EAFB-4DB5-B72A-DF1A71A5097C}">
      <dgm:prSet/>
      <dgm:spPr/>
      <dgm:t>
        <a:bodyPr/>
        <a:lstStyle/>
        <a:p>
          <a:r>
            <a:rPr lang="en-US"/>
            <a:t>Breakdown in communication is often very difficult barriers to overcome- </a:t>
          </a:r>
          <a:r>
            <a:rPr lang="en-US" b="1" i="1"/>
            <a:t>rumors &amp; bad info spread quickly </a:t>
          </a:r>
          <a:r>
            <a:rPr lang="en-US"/>
            <a:t>– so public-private partnerships a must</a:t>
          </a:r>
        </a:p>
      </dgm:t>
    </dgm:pt>
    <dgm:pt modelId="{CB98E284-C8C5-4034-AA83-08CD3D251FCA}" type="parTrans" cxnId="{E1188108-746B-4906-8874-86617C9CFBFD}">
      <dgm:prSet/>
      <dgm:spPr/>
      <dgm:t>
        <a:bodyPr/>
        <a:lstStyle/>
        <a:p>
          <a:endParaRPr lang="en-US"/>
        </a:p>
      </dgm:t>
    </dgm:pt>
    <dgm:pt modelId="{61DFE515-2521-42C2-A0B4-2626C3E39DD2}" type="sibTrans" cxnId="{E1188108-746B-4906-8874-86617C9CFBFD}">
      <dgm:prSet/>
      <dgm:spPr/>
      <dgm:t>
        <a:bodyPr/>
        <a:lstStyle/>
        <a:p>
          <a:endParaRPr lang="en-US"/>
        </a:p>
      </dgm:t>
    </dgm:pt>
    <dgm:pt modelId="{E792266C-3C04-418B-9684-7315BF0D31DD}">
      <dgm:prSet/>
      <dgm:spPr/>
      <dgm:t>
        <a:bodyPr/>
        <a:lstStyle/>
        <a:p>
          <a:r>
            <a:rPr lang="en-US" dirty="0"/>
            <a:t>In pandemic cases -  </a:t>
          </a:r>
          <a:r>
            <a:rPr lang="en-US" b="1" i="1" dirty="0"/>
            <a:t>be in the know  !  Get informed  -  stay close to </a:t>
          </a:r>
          <a:r>
            <a:rPr lang="en-US" dirty="0"/>
            <a:t>public partners – build up trust</a:t>
          </a:r>
        </a:p>
      </dgm:t>
    </dgm:pt>
    <dgm:pt modelId="{8D8A0046-FDCC-4B8A-99E3-670BFED43E39}" type="parTrans" cxnId="{38624157-0327-4F1E-AE30-660CFE8C8DDE}">
      <dgm:prSet/>
      <dgm:spPr/>
      <dgm:t>
        <a:bodyPr/>
        <a:lstStyle/>
        <a:p>
          <a:endParaRPr lang="en-US"/>
        </a:p>
      </dgm:t>
    </dgm:pt>
    <dgm:pt modelId="{081BF9D5-D944-47A3-89ED-528709506C3A}" type="sibTrans" cxnId="{38624157-0327-4F1E-AE30-660CFE8C8DDE}">
      <dgm:prSet/>
      <dgm:spPr/>
      <dgm:t>
        <a:bodyPr/>
        <a:lstStyle/>
        <a:p>
          <a:endParaRPr lang="en-US"/>
        </a:p>
      </dgm:t>
    </dgm:pt>
    <dgm:pt modelId="{6C588A80-3FD5-4D7B-8FA9-294A31E23EF2}">
      <dgm:prSet/>
      <dgm:spPr/>
      <dgm:t>
        <a:bodyPr/>
        <a:lstStyle/>
        <a:p>
          <a:r>
            <a:rPr lang="en-US" dirty="0"/>
            <a:t>Handling conflicts and avoiding unnecessary confrontations – Be transparent – Share the Facts</a:t>
          </a:r>
        </a:p>
      </dgm:t>
    </dgm:pt>
    <dgm:pt modelId="{B73B1DA6-953A-45F8-89D8-D02A58A67D98}" type="parTrans" cxnId="{AC0FF8F6-E05F-4DDC-B1AA-039041615A0F}">
      <dgm:prSet/>
      <dgm:spPr/>
      <dgm:t>
        <a:bodyPr/>
        <a:lstStyle/>
        <a:p>
          <a:endParaRPr lang="en-US"/>
        </a:p>
      </dgm:t>
    </dgm:pt>
    <dgm:pt modelId="{B01A0C9F-AD08-4183-8C81-E63AADD1326A}" type="sibTrans" cxnId="{AC0FF8F6-E05F-4DDC-B1AA-039041615A0F}">
      <dgm:prSet/>
      <dgm:spPr/>
      <dgm:t>
        <a:bodyPr/>
        <a:lstStyle/>
        <a:p>
          <a:endParaRPr lang="en-US"/>
        </a:p>
      </dgm:t>
    </dgm:pt>
    <dgm:pt modelId="{CE90A96F-0140-4C22-B94A-967154AAF346}">
      <dgm:prSet/>
      <dgm:spPr/>
      <dgm:t>
        <a:bodyPr/>
        <a:lstStyle/>
        <a:p>
          <a:r>
            <a:rPr lang="en-US"/>
            <a:t>Strength by  industry associations  CHTA is encouraged</a:t>
          </a:r>
        </a:p>
      </dgm:t>
    </dgm:pt>
    <dgm:pt modelId="{869D732B-6AE7-44B1-8ED0-F381A5420F9F}" type="parTrans" cxnId="{36A498C6-5922-4A98-AFB1-A55C554D8BCF}">
      <dgm:prSet/>
      <dgm:spPr/>
      <dgm:t>
        <a:bodyPr/>
        <a:lstStyle/>
        <a:p>
          <a:endParaRPr lang="en-US"/>
        </a:p>
      </dgm:t>
    </dgm:pt>
    <dgm:pt modelId="{D94E9EFA-F251-4449-8581-592D7556B339}" type="sibTrans" cxnId="{36A498C6-5922-4A98-AFB1-A55C554D8BCF}">
      <dgm:prSet/>
      <dgm:spPr/>
      <dgm:t>
        <a:bodyPr/>
        <a:lstStyle/>
        <a:p>
          <a:endParaRPr lang="en-US"/>
        </a:p>
      </dgm:t>
    </dgm:pt>
    <dgm:pt modelId="{439F5DF4-1C7D-4D5C-82D1-F909C166BE08}" type="pres">
      <dgm:prSet presAssocID="{08163990-C234-4923-8582-A015752AA7C3}" presName="linear" presStyleCnt="0">
        <dgm:presLayoutVars>
          <dgm:animLvl val="lvl"/>
          <dgm:resizeHandles val="exact"/>
        </dgm:presLayoutVars>
      </dgm:prSet>
      <dgm:spPr/>
    </dgm:pt>
    <dgm:pt modelId="{3286FE77-F96B-46F9-AB3B-77C4CF073849}" type="pres">
      <dgm:prSet presAssocID="{F912B48D-EAFB-4DB5-B72A-DF1A71A5097C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3FF7FD6C-9B02-4521-93AD-DD7211042128}" type="pres">
      <dgm:prSet presAssocID="{61DFE515-2521-42C2-A0B4-2626C3E39DD2}" presName="spacer" presStyleCnt="0"/>
      <dgm:spPr/>
    </dgm:pt>
    <dgm:pt modelId="{6D2A009B-367A-4294-BAF8-0E18D33B068D}" type="pres">
      <dgm:prSet presAssocID="{E792266C-3C04-418B-9684-7315BF0D31DD}" presName="parentText" presStyleLbl="node1" presStyleIdx="1" presStyleCnt="4" custScaleX="99425">
        <dgm:presLayoutVars>
          <dgm:chMax val="0"/>
          <dgm:bulletEnabled val="1"/>
        </dgm:presLayoutVars>
      </dgm:prSet>
      <dgm:spPr/>
    </dgm:pt>
    <dgm:pt modelId="{3B4CDEB7-A7D8-4A6C-BC3B-E1D692288D55}" type="pres">
      <dgm:prSet presAssocID="{081BF9D5-D944-47A3-89ED-528709506C3A}" presName="spacer" presStyleCnt="0"/>
      <dgm:spPr/>
    </dgm:pt>
    <dgm:pt modelId="{1E772687-39B5-4E8A-8B88-E75D957670D8}" type="pres">
      <dgm:prSet presAssocID="{6C588A80-3FD5-4D7B-8FA9-294A31E23EF2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156C1B01-C757-43ED-967A-29D68C591A34}" type="pres">
      <dgm:prSet presAssocID="{B01A0C9F-AD08-4183-8C81-E63AADD1326A}" presName="spacer" presStyleCnt="0"/>
      <dgm:spPr/>
    </dgm:pt>
    <dgm:pt modelId="{AF5C83A7-1444-4F8A-A366-B5B6AEE2E541}" type="pres">
      <dgm:prSet presAssocID="{CE90A96F-0140-4C22-B94A-967154AAF346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E1188108-746B-4906-8874-86617C9CFBFD}" srcId="{08163990-C234-4923-8582-A015752AA7C3}" destId="{F912B48D-EAFB-4DB5-B72A-DF1A71A5097C}" srcOrd="0" destOrd="0" parTransId="{CB98E284-C8C5-4034-AA83-08CD3D251FCA}" sibTransId="{61DFE515-2521-42C2-A0B4-2626C3E39DD2}"/>
    <dgm:cxn modelId="{51353022-CD91-4A41-8AA0-830C300CB1B3}" type="presOf" srcId="{E792266C-3C04-418B-9684-7315BF0D31DD}" destId="{6D2A009B-367A-4294-BAF8-0E18D33B068D}" srcOrd="0" destOrd="0" presId="urn:microsoft.com/office/officeart/2005/8/layout/vList2"/>
    <dgm:cxn modelId="{02833044-7A1A-40D6-9F30-818BB082E139}" type="presOf" srcId="{CE90A96F-0140-4C22-B94A-967154AAF346}" destId="{AF5C83A7-1444-4F8A-A366-B5B6AEE2E541}" srcOrd="0" destOrd="0" presId="urn:microsoft.com/office/officeart/2005/8/layout/vList2"/>
    <dgm:cxn modelId="{03F3314E-41D5-4D8F-AA94-A85E9A1C48FE}" type="presOf" srcId="{08163990-C234-4923-8582-A015752AA7C3}" destId="{439F5DF4-1C7D-4D5C-82D1-F909C166BE08}" srcOrd="0" destOrd="0" presId="urn:microsoft.com/office/officeart/2005/8/layout/vList2"/>
    <dgm:cxn modelId="{38624157-0327-4F1E-AE30-660CFE8C8DDE}" srcId="{08163990-C234-4923-8582-A015752AA7C3}" destId="{E792266C-3C04-418B-9684-7315BF0D31DD}" srcOrd="1" destOrd="0" parTransId="{8D8A0046-FDCC-4B8A-99E3-670BFED43E39}" sibTransId="{081BF9D5-D944-47A3-89ED-528709506C3A}"/>
    <dgm:cxn modelId="{36A498C6-5922-4A98-AFB1-A55C554D8BCF}" srcId="{08163990-C234-4923-8582-A015752AA7C3}" destId="{CE90A96F-0140-4C22-B94A-967154AAF346}" srcOrd="3" destOrd="0" parTransId="{869D732B-6AE7-44B1-8ED0-F381A5420F9F}" sibTransId="{D94E9EFA-F251-4449-8581-592D7556B339}"/>
    <dgm:cxn modelId="{E8E9C1C7-EC3A-4CD8-A171-2C87960A2EF0}" type="presOf" srcId="{6C588A80-3FD5-4D7B-8FA9-294A31E23EF2}" destId="{1E772687-39B5-4E8A-8B88-E75D957670D8}" srcOrd="0" destOrd="0" presId="urn:microsoft.com/office/officeart/2005/8/layout/vList2"/>
    <dgm:cxn modelId="{AC0FF8F6-E05F-4DDC-B1AA-039041615A0F}" srcId="{08163990-C234-4923-8582-A015752AA7C3}" destId="{6C588A80-3FD5-4D7B-8FA9-294A31E23EF2}" srcOrd="2" destOrd="0" parTransId="{B73B1DA6-953A-45F8-89D8-D02A58A67D98}" sibTransId="{B01A0C9F-AD08-4183-8C81-E63AADD1326A}"/>
    <dgm:cxn modelId="{63AF02FB-870B-4D81-9D26-21FA6B06C9FC}" type="presOf" srcId="{F912B48D-EAFB-4DB5-B72A-DF1A71A5097C}" destId="{3286FE77-F96B-46F9-AB3B-77C4CF073849}" srcOrd="0" destOrd="0" presId="urn:microsoft.com/office/officeart/2005/8/layout/vList2"/>
    <dgm:cxn modelId="{214861F2-8A85-4ADC-9425-35C4F5DBAF4A}" type="presParOf" srcId="{439F5DF4-1C7D-4D5C-82D1-F909C166BE08}" destId="{3286FE77-F96B-46F9-AB3B-77C4CF073849}" srcOrd="0" destOrd="0" presId="urn:microsoft.com/office/officeart/2005/8/layout/vList2"/>
    <dgm:cxn modelId="{90E473BE-4D36-4943-80A4-429B1A405C8E}" type="presParOf" srcId="{439F5DF4-1C7D-4D5C-82D1-F909C166BE08}" destId="{3FF7FD6C-9B02-4521-93AD-DD7211042128}" srcOrd="1" destOrd="0" presId="urn:microsoft.com/office/officeart/2005/8/layout/vList2"/>
    <dgm:cxn modelId="{A18EC236-4DBF-468C-991F-D474267E962B}" type="presParOf" srcId="{439F5DF4-1C7D-4D5C-82D1-F909C166BE08}" destId="{6D2A009B-367A-4294-BAF8-0E18D33B068D}" srcOrd="2" destOrd="0" presId="urn:microsoft.com/office/officeart/2005/8/layout/vList2"/>
    <dgm:cxn modelId="{DFB855EF-A5B4-483B-A74F-DA6710248BF7}" type="presParOf" srcId="{439F5DF4-1C7D-4D5C-82D1-F909C166BE08}" destId="{3B4CDEB7-A7D8-4A6C-BC3B-E1D692288D55}" srcOrd="3" destOrd="0" presId="urn:microsoft.com/office/officeart/2005/8/layout/vList2"/>
    <dgm:cxn modelId="{30341B07-D896-4F14-8A69-B1F0A039E06D}" type="presParOf" srcId="{439F5DF4-1C7D-4D5C-82D1-F909C166BE08}" destId="{1E772687-39B5-4E8A-8B88-E75D957670D8}" srcOrd="4" destOrd="0" presId="urn:microsoft.com/office/officeart/2005/8/layout/vList2"/>
    <dgm:cxn modelId="{AFDD3C67-3076-46BF-ADE2-488AADAA3CFB}" type="presParOf" srcId="{439F5DF4-1C7D-4D5C-82D1-F909C166BE08}" destId="{156C1B01-C757-43ED-967A-29D68C591A34}" srcOrd="5" destOrd="0" presId="urn:microsoft.com/office/officeart/2005/8/layout/vList2"/>
    <dgm:cxn modelId="{4331A6E8-1AA8-42E1-836C-290562A70F58}" type="presParOf" srcId="{439F5DF4-1C7D-4D5C-82D1-F909C166BE08}" destId="{AF5C83A7-1444-4F8A-A366-B5B6AEE2E541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1936E72-6E58-44AB-A21B-19754C8CFF6E}" type="doc">
      <dgm:prSet loTypeId="urn:microsoft.com/office/officeart/2005/8/layout/matrix3" loCatId="matrix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498A42CE-E61F-4747-8BA7-670F2990B9E7}">
      <dgm:prSet custT="1"/>
      <dgm:spPr/>
      <dgm:t>
        <a:bodyPr/>
        <a:lstStyle/>
        <a:p>
          <a:r>
            <a:rPr lang="en-US" sz="2400" b="1" i="1" u="sng" dirty="0">
              <a:solidFill>
                <a:schemeClr val="accent2"/>
              </a:solidFill>
            </a:rPr>
            <a:t>HOW</a:t>
          </a:r>
          <a:r>
            <a:rPr lang="en-US" sz="2400" b="1" dirty="0">
              <a:solidFill>
                <a:schemeClr val="accent2"/>
              </a:solidFill>
            </a:rPr>
            <a:t> we communicate -   type of  medium used i.e., print media versus  </a:t>
          </a:r>
          <a:r>
            <a:rPr lang="en-US" sz="2400" b="1" u="sng" dirty="0">
              <a:solidFill>
                <a:schemeClr val="tx1"/>
              </a:solidFill>
            </a:rPr>
            <a:t>social media</a:t>
          </a:r>
        </a:p>
      </dgm:t>
    </dgm:pt>
    <dgm:pt modelId="{AFEF72DA-1E14-49BD-B96B-869ACE65711C}" type="parTrans" cxnId="{31B98B95-4F51-4EBC-945A-0D45499600BE}">
      <dgm:prSet/>
      <dgm:spPr/>
      <dgm:t>
        <a:bodyPr/>
        <a:lstStyle/>
        <a:p>
          <a:endParaRPr lang="en-US"/>
        </a:p>
      </dgm:t>
    </dgm:pt>
    <dgm:pt modelId="{06890FB3-766A-42D1-9973-71AC873E45DC}" type="sibTrans" cxnId="{31B98B95-4F51-4EBC-945A-0D45499600BE}">
      <dgm:prSet/>
      <dgm:spPr/>
      <dgm:t>
        <a:bodyPr/>
        <a:lstStyle/>
        <a:p>
          <a:endParaRPr lang="en-US"/>
        </a:p>
      </dgm:t>
    </dgm:pt>
    <dgm:pt modelId="{BBBA0A72-3CE6-4376-AD6C-B1768CCE3254}">
      <dgm:prSet custT="1"/>
      <dgm:spPr/>
      <dgm:t>
        <a:bodyPr/>
        <a:lstStyle/>
        <a:p>
          <a:r>
            <a:rPr lang="en-US" sz="2000" dirty="0">
              <a:solidFill>
                <a:schemeClr val="accent2"/>
              </a:solidFill>
            </a:rPr>
            <a:t>Identify </a:t>
          </a:r>
          <a:r>
            <a:rPr lang="en-US" sz="2000" b="1" i="1" dirty="0">
              <a:solidFill>
                <a:schemeClr val="accent2"/>
              </a:solidFill>
            </a:rPr>
            <a:t>WHO</a:t>
          </a:r>
          <a:r>
            <a:rPr lang="en-US" sz="2000" dirty="0">
              <a:solidFill>
                <a:schemeClr val="accent2"/>
              </a:solidFill>
            </a:rPr>
            <a:t> must be a part of the communication team – and </a:t>
          </a:r>
          <a:r>
            <a:rPr lang="en-US" sz="2000" b="1" i="1" u="sng" dirty="0">
              <a:solidFill>
                <a:schemeClr val="accent2"/>
              </a:solidFill>
            </a:rPr>
            <a:t>train them </a:t>
          </a:r>
          <a:r>
            <a:rPr lang="en-US" sz="2000" b="1" u="sng" dirty="0">
              <a:solidFill>
                <a:schemeClr val="accent2"/>
              </a:solidFill>
            </a:rPr>
            <a:t>! </a:t>
          </a:r>
        </a:p>
      </dgm:t>
    </dgm:pt>
    <dgm:pt modelId="{32FC1225-2DA3-4997-A3FE-22D99C508017}" type="parTrans" cxnId="{FA78DDC9-DF0D-4EE4-B41D-94BF4D624D8A}">
      <dgm:prSet/>
      <dgm:spPr/>
      <dgm:t>
        <a:bodyPr/>
        <a:lstStyle/>
        <a:p>
          <a:endParaRPr lang="en-US"/>
        </a:p>
      </dgm:t>
    </dgm:pt>
    <dgm:pt modelId="{A585D282-7591-4215-9A29-838CD410E546}" type="sibTrans" cxnId="{FA78DDC9-DF0D-4EE4-B41D-94BF4D624D8A}">
      <dgm:prSet/>
      <dgm:spPr/>
      <dgm:t>
        <a:bodyPr/>
        <a:lstStyle/>
        <a:p>
          <a:endParaRPr lang="en-US"/>
        </a:p>
      </dgm:t>
    </dgm:pt>
    <dgm:pt modelId="{20393B82-9C7B-4769-83AF-ADBC99BAD67B}">
      <dgm:prSet/>
      <dgm:spPr/>
      <dgm:t>
        <a:bodyPr/>
        <a:lstStyle/>
        <a:p>
          <a:r>
            <a:rPr lang="en-US" dirty="0"/>
            <a:t>Know </a:t>
          </a:r>
          <a:r>
            <a:rPr lang="en-US" b="1" i="1" dirty="0">
              <a:solidFill>
                <a:schemeClr val="tx1"/>
              </a:solidFill>
            </a:rPr>
            <a:t>WHAT</a:t>
          </a:r>
          <a:r>
            <a:rPr lang="en-US" dirty="0"/>
            <a:t> needs to be said about the crisis/event  and stick to it (</a:t>
          </a:r>
          <a:r>
            <a:rPr lang="en-US" dirty="0">
              <a:solidFill>
                <a:schemeClr val="tx1"/>
              </a:solidFill>
            </a:rPr>
            <a:t>create talking points)</a:t>
          </a:r>
          <a:r>
            <a:rPr lang="en-US" dirty="0"/>
            <a:t> and change it only when the situation warrants it</a:t>
          </a:r>
        </a:p>
      </dgm:t>
    </dgm:pt>
    <dgm:pt modelId="{4E290BA9-CA31-41D5-A96E-A829C19E6813}" type="parTrans" cxnId="{E20E1EF5-2CB1-48F3-B240-BEACE3D76A8B}">
      <dgm:prSet/>
      <dgm:spPr/>
      <dgm:t>
        <a:bodyPr/>
        <a:lstStyle/>
        <a:p>
          <a:endParaRPr lang="en-US"/>
        </a:p>
      </dgm:t>
    </dgm:pt>
    <dgm:pt modelId="{B8981E23-213F-4C90-BF3E-2E5B86BCD1C4}" type="sibTrans" cxnId="{E20E1EF5-2CB1-48F3-B240-BEACE3D76A8B}">
      <dgm:prSet/>
      <dgm:spPr/>
      <dgm:t>
        <a:bodyPr/>
        <a:lstStyle/>
        <a:p>
          <a:endParaRPr lang="en-US"/>
        </a:p>
      </dgm:t>
    </dgm:pt>
    <dgm:pt modelId="{F577AE3D-36FD-4B3B-B89D-323FB2D32B31}">
      <dgm:prSet/>
      <dgm:spPr/>
      <dgm:t>
        <a:bodyPr/>
        <a:lstStyle/>
        <a:p>
          <a:r>
            <a:rPr lang="en-US" dirty="0"/>
            <a:t>Know </a:t>
          </a:r>
          <a:r>
            <a:rPr lang="en-US" b="1" i="1" dirty="0">
              <a:solidFill>
                <a:schemeClr val="tx1"/>
              </a:solidFill>
            </a:rPr>
            <a:t>WHEN</a:t>
          </a:r>
          <a:r>
            <a:rPr lang="en-US" dirty="0"/>
            <a:t> to communicate with </a:t>
          </a:r>
          <a:r>
            <a:rPr lang="en-US" b="0" u="sng" dirty="0">
              <a:solidFill>
                <a:schemeClr val="tx1"/>
              </a:solidFill>
            </a:rPr>
            <a:t>stakeholders</a:t>
          </a:r>
          <a:r>
            <a:rPr lang="en-US" dirty="0"/>
            <a:t> including the general public</a:t>
          </a:r>
        </a:p>
      </dgm:t>
    </dgm:pt>
    <dgm:pt modelId="{8D897A80-D201-44F3-977F-DDC6565E62D5}" type="parTrans" cxnId="{B5B13791-07FA-44EF-AC2F-CB164C66150F}">
      <dgm:prSet/>
      <dgm:spPr/>
      <dgm:t>
        <a:bodyPr/>
        <a:lstStyle/>
        <a:p>
          <a:endParaRPr lang="en-US"/>
        </a:p>
      </dgm:t>
    </dgm:pt>
    <dgm:pt modelId="{890E1858-FC4A-4994-B750-81A51B78B1EF}" type="sibTrans" cxnId="{B5B13791-07FA-44EF-AC2F-CB164C66150F}">
      <dgm:prSet/>
      <dgm:spPr/>
      <dgm:t>
        <a:bodyPr/>
        <a:lstStyle/>
        <a:p>
          <a:endParaRPr lang="en-US"/>
        </a:p>
      </dgm:t>
    </dgm:pt>
    <dgm:pt modelId="{E26C3797-03E7-4C6F-B6D6-2BBDA520BA60}" type="pres">
      <dgm:prSet presAssocID="{F1936E72-6E58-44AB-A21B-19754C8CFF6E}" presName="matrix" presStyleCnt="0">
        <dgm:presLayoutVars>
          <dgm:chMax val="1"/>
          <dgm:dir/>
          <dgm:resizeHandles val="exact"/>
        </dgm:presLayoutVars>
      </dgm:prSet>
      <dgm:spPr/>
    </dgm:pt>
    <dgm:pt modelId="{979B06BE-8A2E-4724-89F0-431E92037BBC}" type="pres">
      <dgm:prSet presAssocID="{F1936E72-6E58-44AB-A21B-19754C8CFF6E}" presName="diamond" presStyleLbl="bgShp" presStyleIdx="0" presStyleCnt="1"/>
      <dgm:spPr/>
    </dgm:pt>
    <dgm:pt modelId="{04747CE6-160E-435B-8D89-7D84F4BB32F3}" type="pres">
      <dgm:prSet presAssocID="{F1936E72-6E58-44AB-A21B-19754C8CFF6E}" presName="quad1" presStyleLbl="node1" presStyleIdx="0" presStyleCnt="4" custScaleY="114229">
        <dgm:presLayoutVars>
          <dgm:chMax val="0"/>
          <dgm:chPref val="0"/>
          <dgm:bulletEnabled val="1"/>
        </dgm:presLayoutVars>
      </dgm:prSet>
      <dgm:spPr/>
    </dgm:pt>
    <dgm:pt modelId="{60A06CC3-FDB9-4969-A811-E16D1185B029}" type="pres">
      <dgm:prSet presAssocID="{F1936E72-6E58-44AB-A21B-19754C8CFF6E}" presName="quad2" presStyleLbl="node1" presStyleIdx="1" presStyleCnt="4" custScaleX="106724" custLinFactNeighborX="0" custLinFactNeighborY="-3565">
        <dgm:presLayoutVars>
          <dgm:chMax val="0"/>
          <dgm:chPref val="0"/>
          <dgm:bulletEnabled val="1"/>
        </dgm:presLayoutVars>
      </dgm:prSet>
      <dgm:spPr/>
    </dgm:pt>
    <dgm:pt modelId="{8F9DE8A3-1B64-47C0-AF6B-2B388F8427D1}" type="pres">
      <dgm:prSet presAssocID="{F1936E72-6E58-44AB-A21B-19754C8CFF6E}" presName="quad3" presStyleLbl="node1" presStyleIdx="2" presStyleCnt="4" custScaleX="132700" custScaleY="117614">
        <dgm:presLayoutVars>
          <dgm:chMax val="0"/>
          <dgm:chPref val="0"/>
          <dgm:bulletEnabled val="1"/>
        </dgm:presLayoutVars>
      </dgm:prSet>
      <dgm:spPr/>
    </dgm:pt>
    <dgm:pt modelId="{6B05AF09-EB55-44C8-9B59-F141C8A3B218}" type="pres">
      <dgm:prSet presAssocID="{F1936E72-6E58-44AB-A21B-19754C8CFF6E}" presName="quad4" presStyleLbl="node1" presStyleIdx="3" presStyleCnt="4" custScaleX="74510" custScaleY="108788">
        <dgm:presLayoutVars>
          <dgm:chMax val="0"/>
          <dgm:chPref val="0"/>
          <dgm:bulletEnabled val="1"/>
        </dgm:presLayoutVars>
      </dgm:prSet>
      <dgm:spPr/>
    </dgm:pt>
  </dgm:ptLst>
  <dgm:cxnLst>
    <dgm:cxn modelId="{C9D4030B-EBB8-4D86-9D32-EE449198E3EA}" type="presOf" srcId="{498A42CE-E61F-4747-8BA7-670F2990B9E7}" destId="{04747CE6-160E-435B-8D89-7D84F4BB32F3}" srcOrd="0" destOrd="0" presId="urn:microsoft.com/office/officeart/2005/8/layout/matrix3"/>
    <dgm:cxn modelId="{7335F220-1246-43DF-BE46-5C203CFA7B98}" type="presOf" srcId="{F1936E72-6E58-44AB-A21B-19754C8CFF6E}" destId="{E26C3797-03E7-4C6F-B6D6-2BBDA520BA60}" srcOrd="0" destOrd="0" presId="urn:microsoft.com/office/officeart/2005/8/layout/matrix3"/>
    <dgm:cxn modelId="{7F9A4C61-BD00-4AC8-A028-3275EFB5E266}" type="presOf" srcId="{F577AE3D-36FD-4B3B-B89D-323FB2D32B31}" destId="{6B05AF09-EB55-44C8-9B59-F141C8A3B218}" srcOrd="0" destOrd="0" presId="urn:microsoft.com/office/officeart/2005/8/layout/matrix3"/>
    <dgm:cxn modelId="{3A9D7D7A-C20B-4B0B-8135-A23318E76734}" type="presOf" srcId="{20393B82-9C7B-4769-83AF-ADBC99BAD67B}" destId="{8F9DE8A3-1B64-47C0-AF6B-2B388F8427D1}" srcOrd="0" destOrd="0" presId="urn:microsoft.com/office/officeart/2005/8/layout/matrix3"/>
    <dgm:cxn modelId="{B5B13791-07FA-44EF-AC2F-CB164C66150F}" srcId="{F1936E72-6E58-44AB-A21B-19754C8CFF6E}" destId="{F577AE3D-36FD-4B3B-B89D-323FB2D32B31}" srcOrd="3" destOrd="0" parTransId="{8D897A80-D201-44F3-977F-DDC6565E62D5}" sibTransId="{890E1858-FC4A-4994-B750-81A51B78B1EF}"/>
    <dgm:cxn modelId="{31B98B95-4F51-4EBC-945A-0D45499600BE}" srcId="{F1936E72-6E58-44AB-A21B-19754C8CFF6E}" destId="{498A42CE-E61F-4747-8BA7-670F2990B9E7}" srcOrd="0" destOrd="0" parTransId="{AFEF72DA-1E14-49BD-B96B-869ACE65711C}" sibTransId="{06890FB3-766A-42D1-9973-71AC873E45DC}"/>
    <dgm:cxn modelId="{FA78DDC9-DF0D-4EE4-B41D-94BF4D624D8A}" srcId="{F1936E72-6E58-44AB-A21B-19754C8CFF6E}" destId="{BBBA0A72-3CE6-4376-AD6C-B1768CCE3254}" srcOrd="1" destOrd="0" parTransId="{32FC1225-2DA3-4997-A3FE-22D99C508017}" sibTransId="{A585D282-7591-4215-9A29-838CD410E546}"/>
    <dgm:cxn modelId="{E20E1EF5-2CB1-48F3-B240-BEACE3D76A8B}" srcId="{F1936E72-6E58-44AB-A21B-19754C8CFF6E}" destId="{20393B82-9C7B-4769-83AF-ADBC99BAD67B}" srcOrd="2" destOrd="0" parTransId="{4E290BA9-CA31-41D5-A96E-A829C19E6813}" sibTransId="{B8981E23-213F-4C90-BF3E-2E5B86BCD1C4}"/>
    <dgm:cxn modelId="{2C8788F7-CD6A-4E75-B25A-78BE74252BF7}" type="presOf" srcId="{BBBA0A72-3CE6-4376-AD6C-B1768CCE3254}" destId="{60A06CC3-FDB9-4969-A811-E16D1185B029}" srcOrd="0" destOrd="0" presId="urn:microsoft.com/office/officeart/2005/8/layout/matrix3"/>
    <dgm:cxn modelId="{B0CBAD43-1F1D-41A5-BD29-412E47F2053D}" type="presParOf" srcId="{E26C3797-03E7-4C6F-B6D6-2BBDA520BA60}" destId="{979B06BE-8A2E-4724-89F0-431E92037BBC}" srcOrd="0" destOrd="0" presId="urn:microsoft.com/office/officeart/2005/8/layout/matrix3"/>
    <dgm:cxn modelId="{BABA5D87-670C-4307-AD47-235E8DF25464}" type="presParOf" srcId="{E26C3797-03E7-4C6F-B6D6-2BBDA520BA60}" destId="{04747CE6-160E-435B-8D89-7D84F4BB32F3}" srcOrd="1" destOrd="0" presId="urn:microsoft.com/office/officeart/2005/8/layout/matrix3"/>
    <dgm:cxn modelId="{7F67F8F6-959F-41C9-B655-3F3FB1126D5F}" type="presParOf" srcId="{E26C3797-03E7-4C6F-B6D6-2BBDA520BA60}" destId="{60A06CC3-FDB9-4969-A811-E16D1185B029}" srcOrd="2" destOrd="0" presId="urn:microsoft.com/office/officeart/2005/8/layout/matrix3"/>
    <dgm:cxn modelId="{024D5AA0-7980-417F-8B91-362BB4422AAB}" type="presParOf" srcId="{E26C3797-03E7-4C6F-B6D6-2BBDA520BA60}" destId="{8F9DE8A3-1B64-47C0-AF6B-2B388F8427D1}" srcOrd="3" destOrd="0" presId="urn:microsoft.com/office/officeart/2005/8/layout/matrix3"/>
    <dgm:cxn modelId="{37773C11-11B1-43CE-B910-AB86F7F852CD}" type="presParOf" srcId="{E26C3797-03E7-4C6F-B6D6-2BBDA520BA60}" destId="{6B05AF09-EB55-44C8-9B59-F141C8A3B218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C883B1D-17FD-4011-9B39-88BF6B7F3B65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DDB28FE4-B704-499A-99D9-95C8632B4331}">
      <dgm:prSet/>
      <dgm:spPr/>
      <dgm:t>
        <a:bodyPr/>
        <a:lstStyle/>
        <a:p>
          <a:r>
            <a:rPr lang="en-US"/>
            <a:t>Prepare  and prepare ! !</a:t>
          </a:r>
        </a:p>
      </dgm:t>
    </dgm:pt>
    <dgm:pt modelId="{C895941C-66A7-4FE1-AAE2-32F62E2E3B57}" type="parTrans" cxnId="{4B284D22-EF6E-4EE9-B92A-457FA2124BB7}">
      <dgm:prSet/>
      <dgm:spPr/>
      <dgm:t>
        <a:bodyPr/>
        <a:lstStyle/>
        <a:p>
          <a:endParaRPr lang="en-US"/>
        </a:p>
      </dgm:t>
    </dgm:pt>
    <dgm:pt modelId="{E82DCEC3-BF70-4CCB-A9F2-9BCD4817F0D4}" type="sibTrans" cxnId="{4B284D22-EF6E-4EE9-B92A-457FA2124BB7}">
      <dgm:prSet/>
      <dgm:spPr/>
      <dgm:t>
        <a:bodyPr/>
        <a:lstStyle/>
        <a:p>
          <a:endParaRPr lang="en-US"/>
        </a:p>
      </dgm:t>
    </dgm:pt>
    <dgm:pt modelId="{94AE66AB-2DB6-41C5-9D26-6F338D054BD7}">
      <dgm:prSet/>
      <dgm:spPr/>
      <dgm:t>
        <a:bodyPr/>
        <a:lstStyle/>
        <a:p>
          <a:r>
            <a:rPr lang="en-US" u="sng"/>
            <a:t>Exercise</a:t>
          </a:r>
          <a:r>
            <a:rPr lang="en-US"/>
            <a:t> your BCP with staff/suppliers</a:t>
          </a:r>
        </a:p>
      </dgm:t>
    </dgm:pt>
    <dgm:pt modelId="{06519A7C-131B-421D-AFDC-A60547E4574E}" type="parTrans" cxnId="{58FFC808-1E5A-401E-9063-28B64BC283E2}">
      <dgm:prSet/>
      <dgm:spPr/>
      <dgm:t>
        <a:bodyPr/>
        <a:lstStyle/>
        <a:p>
          <a:endParaRPr lang="en-US"/>
        </a:p>
      </dgm:t>
    </dgm:pt>
    <dgm:pt modelId="{6AC7022A-246D-441A-A43A-A3F5D2475D4F}" type="sibTrans" cxnId="{58FFC808-1E5A-401E-9063-28B64BC283E2}">
      <dgm:prSet/>
      <dgm:spPr/>
      <dgm:t>
        <a:bodyPr/>
        <a:lstStyle/>
        <a:p>
          <a:endParaRPr lang="en-US"/>
        </a:p>
      </dgm:t>
    </dgm:pt>
    <dgm:pt modelId="{9DB89E44-C715-4C64-9A58-FE5CE4239625}">
      <dgm:prSet/>
      <dgm:spPr/>
      <dgm:t>
        <a:bodyPr/>
        <a:lstStyle/>
        <a:p>
          <a:r>
            <a:rPr lang="en-US" i="1" dirty="0">
              <a:solidFill>
                <a:schemeClr val="tx1"/>
              </a:solidFill>
            </a:rPr>
            <a:t>Build culture of preparedness </a:t>
          </a:r>
          <a:r>
            <a:rPr lang="en-US" dirty="0"/>
            <a:t>– for when seconds count</a:t>
          </a:r>
        </a:p>
      </dgm:t>
    </dgm:pt>
    <dgm:pt modelId="{D6513D33-F750-4731-A6CE-29920A51E401}" type="parTrans" cxnId="{CB6FF5C2-013A-4820-AD4D-DDAF4615C130}">
      <dgm:prSet/>
      <dgm:spPr/>
      <dgm:t>
        <a:bodyPr/>
        <a:lstStyle/>
        <a:p>
          <a:endParaRPr lang="en-US"/>
        </a:p>
      </dgm:t>
    </dgm:pt>
    <dgm:pt modelId="{DF0A0C9B-D04F-4EC7-BFB6-75FFFAF452E2}" type="sibTrans" cxnId="{CB6FF5C2-013A-4820-AD4D-DDAF4615C130}">
      <dgm:prSet/>
      <dgm:spPr/>
      <dgm:t>
        <a:bodyPr/>
        <a:lstStyle/>
        <a:p>
          <a:endParaRPr lang="en-US"/>
        </a:p>
      </dgm:t>
    </dgm:pt>
    <dgm:pt modelId="{1D8EEFF6-B655-41F8-9BBB-77C87A7A85F4}">
      <dgm:prSet/>
      <dgm:spPr/>
      <dgm:t>
        <a:bodyPr/>
        <a:lstStyle/>
        <a:p>
          <a:r>
            <a:rPr lang="en-US" b="1" i="1" dirty="0">
              <a:solidFill>
                <a:schemeClr val="tx1"/>
              </a:solidFill>
            </a:rPr>
            <a:t>Take Care Of Your Staff  and They Will Take Care Of Your Business  </a:t>
          </a:r>
          <a:endParaRPr lang="en-US" dirty="0">
            <a:solidFill>
              <a:schemeClr val="tx1"/>
            </a:solidFill>
          </a:endParaRPr>
        </a:p>
      </dgm:t>
    </dgm:pt>
    <dgm:pt modelId="{C1F85A0A-FF72-4F12-B1CE-25B8A1ED1ECB}" type="parTrans" cxnId="{B52B9844-F1C3-4574-9299-F26DBA1939E6}">
      <dgm:prSet/>
      <dgm:spPr/>
      <dgm:t>
        <a:bodyPr/>
        <a:lstStyle/>
        <a:p>
          <a:endParaRPr lang="en-US"/>
        </a:p>
      </dgm:t>
    </dgm:pt>
    <dgm:pt modelId="{F7A58B21-594C-4824-AA98-F5881D2ACDC8}" type="sibTrans" cxnId="{B52B9844-F1C3-4574-9299-F26DBA1939E6}">
      <dgm:prSet/>
      <dgm:spPr/>
      <dgm:t>
        <a:bodyPr/>
        <a:lstStyle/>
        <a:p>
          <a:endParaRPr lang="en-US"/>
        </a:p>
      </dgm:t>
    </dgm:pt>
    <dgm:pt modelId="{E8CF8270-383F-4162-B210-C91BCEFE0B97}">
      <dgm:prSet/>
      <dgm:spPr/>
      <dgm:t>
        <a:bodyPr/>
        <a:lstStyle/>
        <a:p>
          <a:r>
            <a:rPr lang="en-US" b="1" i="1" dirty="0">
              <a:solidFill>
                <a:schemeClr val="tx1"/>
              </a:solidFill>
            </a:rPr>
            <a:t>Hurricanes, </a:t>
          </a:r>
          <a:r>
            <a:rPr lang="en-US" b="1" i="1" dirty="0"/>
            <a:t>Pandemics, Cyber hackers, earthquakes, volcanoes  and even the Media collides causing a Perfect Storm ! Be ready.</a:t>
          </a:r>
          <a:endParaRPr lang="en-US" dirty="0"/>
        </a:p>
      </dgm:t>
    </dgm:pt>
    <dgm:pt modelId="{BFA41B59-6CBF-4DB1-A84D-6ADFA48574A2}" type="parTrans" cxnId="{F9C7160D-6761-4E9D-A840-3A070F9E7F86}">
      <dgm:prSet/>
      <dgm:spPr/>
      <dgm:t>
        <a:bodyPr/>
        <a:lstStyle/>
        <a:p>
          <a:endParaRPr lang="en-US"/>
        </a:p>
      </dgm:t>
    </dgm:pt>
    <dgm:pt modelId="{BB42476E-926D-49D0-B28A-E6CD050F189E}" type="sibTrans" cxnId="{F9C7160D-6761-4E9D-A840-3A070F9E7F86}">
      <dgm:prSet/>
      <dgm:spPr/>
      <dgm:t>
        <a:bodyPr/>
        <a:lstStyle/>
        <a:p>
          <a:endParaRPr lang="en-US"/>
        </a:p>
      </dgm:t>
    </dgm:pt>
    <dgm:pt modelId="{8D1BA3C8-E40B-4900-A96D-BE4E3B40CB8D}" type="pres">
      <dgm:prSet presAssocID="{8C883B1D-17FD-4011-9B39-88BF6B7F3B65}" presName="linear" presStyleCnt="0">
        <dgm:presLayoutVars>
          <dgm:animLvl val="lvl"/>
          <dgm:resizeHandles val="exact"/>
        </dgm:presLayoutVars>
      </dgm:prSet>
      <dgm:spPr/>
    </dgm:pt>
    <dgm:pt modelId="{1417E5EB-89E7-4982-9F15-5F051818343B}" type="pres">
      <dgm:prSet presAssocID="{DDB28FE4-B704-499A-99D9-95C8632B4331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40870498-2A8E-4C95-9D00-2CEA77864820}" type="pres">
      <dgm:prSet presAssocID="{E82DCEC3-BF70-4CCB-A9F2-9BCD4817F0D4}" presName="spacer" presStyleCnt="0"/>
      <dgm:spPr/>
    </dgm:pt>
    <dgm:pt modelId="{8D768FE1-7B65-43AD-975E-5FE9F3C52287}" type="pres">
      <dgm:prSet presAssocID="{94AE66AB-2DB6-41C5-9D26-6F338D054BD7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D735F78D-81D2-4AB0-9021-4ECDEFAE8E9F}" type="pres">
      <dgm:prSet presAssocID="{6AC7022A-246D-441A-A43A-A3F5D2475D4F}" presName="spacer" presStyleCnt="0"/>
      <dgm:spPr/>
    </dgm:pt>
    <dgm:pt modelId="{8BD10DEA-BF2E-4897-BFFB-085404FEDF58}" type="pres">
      <dgm:prSet presAssocID="{9DB89E44-C715-4C64-9A58-FE5CE4239625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6BAFAE02-5D42-4346-8CA1-2FD47C010533}" type="pres">
      <dgm:prSet presAssocID="{DF0A0C9B-D04F-4EC7-BFB6-75FFFAF452E2}" presName="spacer" presStyleCnt="0"/>
      <dgm:spPr/>
    </dgm:pt>
    <dgm:pt modelId="{E0E064AE-0F25-46D6-97E7-D7E43CC6BAA4}" type="pres">
      <dgm:prSet presAssocID="{1D8EEFF6-B655-41F8-9BBB-77C87A7A85F4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F09AA6CE-0DA5-472C-8FEE-41C67474C812}" type="pres">
      <dgm:prSet presAssocID="{F7A58B21-594C-4824-AA98-F5881D2ACDC8}" presName="spacer" presStyleCnt="0"/>
      <dgm:spPr/>
    </dgm:pt>
    <dgm:pt modelId="{F60E9B99-ED69-4023-B32E-5113A5E39037}" type="pres">
      <dgm:prSet presAssocID="{E8CF8270-383F-4162-B210-C91BCEFE0B97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58FFC808-1E5A-401E-9063-28B64BC283E2}" srcId="{8C883B1D-17FD-4011-9B39-88BF6B7F3B65}" destId="{94AE66AB-2DB6-41C5-9D26-6F338D054BD7}" srcOrd="1" destOrd="0" parTransId="{06519A7C-131B-421D-AFDC-A60547E4574E}" sibTransId="{6AC7022A-246D-441A-A43A-A3F5D2475D4F}"/>
    <dgm:cxn modelId="{F9C7160D-6761-4E9D-A840-3A070F9E7F86}" srcId="{8C883B1D-17FD-4011-9B39-88BF6B7F3B65}" destId="{E8CF8270-383F-4162-B210-C91BCEFE0B97}" srcOrd="4" destOrd="0" parTransId="{BFA41B59-6CBF-4DB1-A84D-6ADFA48574A2}" sibTransId="{BB42476E-926D-49D0-B28A-E6CD050F189E}"/>
    <dgm:cxn modelId="{BEE3F518-4A0F-4C3D-9678-DA6B1D49DCC9}" type="presOf" srcId="{8C883B1D-17FD-4011-9B39-88BF6B7F3B65}" destId="{8D1BA3C8-E40B-4900-A96D-BE4E3B40CB8D}" srcOrd="0" destOrd="0" presId="urn:microsoft.com/office/officeart/2005/8/layout/vList2"/>
    <dgm:cxn modelId="{4B284D22-EF6E-4EE9-B92A-457FA2124BB7}" srcId="{8C883B1D-17FD-4011-9B39-88BF6B7F3B65}" destId="{DDB28FE4-B704-499A-99D9-95C8632B4331}" srcOrd="0" destOrd="0" parTransId="{C895941C-66A7-4FE1-AAE2-32F62E2E3B57}" sibTransId="{E82DCEC3-BF70-4CCB-A9F2-9BCD4817F0D4}"/>
    <dgm:cxn modelId="{B52B9844-F1C3-4574-9299-F26DBA1939E6}" srcId="{8C883B1D-17FD-4011-9B39-88BF6B7F3B65}" destId="{1D8EEFF6-B655-41F8-9BBB-77C87A7A85F4}" srcOrd="3" destOrd="0" parTransId="{C1F85A0A-FF72-4F12-B1CE-25B8A1ED1ECB}" sibTransId="{F7A58B21-594C-4824-AA98-F5881D2ACDC8}"/>
    <dgm:cxn modelId="{E32C354A-2DB6-4CC1-8D1F-DC922592DCFD}" type="presOf" srcId="{94AE66AB-2DB6-41C5-9D26-6F338D054BD7}" destId="{8D768FE1-7B65-43AD-975E-5FE9F3C52287}" srcOrd="0" destOrd="0" presId="urn:microsoft.com/office/officeart/2005/8/layout/vList2"/>
    <dgm:cxn modelId="{EA8C1B6E-2417-413E-AE5A-477E9EF8B474}" type="presOf" srcId="{DDB28FE4-B704-499A-99D9-95C8632B4331}" destId="{1417E5EB-89E7-4982-9F15-5F051818343B}" srcOrd="0" destOrd="0" presId="urn:microsoft.com/office/officeart/2005/8/layout/vList2"/>
    <dgm:cxn modelId="{BE7CA96E-5B8B-4C7C-8416-7840CE539808}" type="presOf" srcId="{9DB89E44-C715-4C64-9A58-FE5CE4239625}" destId="{8BD10DEA-BF2E-4897-BFFB-085404FEDF58}" srcOrd="0" destOrd="0" presId="urn:microsoft.com/office/officeart/2005/8/layout/vList2"/>
    <dgm:cxn modelId="{16FF3288-65FF-4885-B06E-D1B26918AF2A}" type="presOf" srcId="{E8CF8270-383F-4162-B210-C91BCEFE0B97}" destId="{F60E9B99-ED69-4023-B32E-5113A5E39037}" srcOrd="0" destOrd="0" presId="urn:microsoft.com/office/officeart/2005/8/layout/vList2"/>
    <dgm:cxn modelId="{A51A8CBF-7DDC-44B7-A2B8-0C9BD0C034F8}" type="presOf" srcId="{1D8EEFF6-B655-41F8-9BBB-77C87A7A85F4}" destId="{E0E064AE-0F25-46D6-97E7-D7E43CC6BAA4}" srcOrd="0" destOrd="0" presId="urn:microsoft.com/office/officeart/2005/8/layout/vList2"/>
    <dgm:cxn modelId="{CB6FF5C2-013A-4820-AD4D-DDAF4615C130}" srcId="{8C883B1D-17FD-4011-9B39-88BF6B7F3B65}" destId="{9DB89E44-C715-4C64-9A58-FE5CE4239625}" srcOrd="2" destOrd="0" parTransId="{D6513D33-F750-4731-A6CE-29920A51E401}" sibTransId="{DF0A0C9B-D04F-4EC7-BFB6-75FFFAF452E2}"/>
    <dgm:cxn modelId="{03A9E296-0866-4C77-98D2-DE1627C64DD7}" type="presParOf" srcId="{8D1BA3C8-E40B-4900-A96D-BE4E3B40CB8D}" destId="{1417E5EB-89E7-4982-9F15-5F051818343B}" srcOrd="0" destOrd="0" presId="urn:microsoft.com/office/officeart/2005/8/layout/vList2"/>
    <dgm:cxn modelId="{880BE062-940F-44F1-91DF-D161C33BFF82}" type="presParOf" srcId="{8D1BA3C8-E40B-4900-A96D-BE4E3B40CB8D}" destId="{40870498-2A8E-4C95-9D00-2CEA77864820}" srcOrd="1" destOrd="0" presId="urn:microsoft.com/office/officeart/2005/8/layout/vList2"/>
    <dgm:cxn modelId="{D67628E5-A9FA-48B6-8C07-F855FAB9298B}" type="presParOf" srcId="{8D1BA3C8-E40B-4900-A96D-BE4E3B40CB8D}" destId="{8D768FE1-7B65-43AD-975E-5FE9F3C52287}" srcOrd="2" destOrd="0" presId="urn:microsoft.com/office/officeart/2005/8/layout/vList2"/>
    <dgm:cxn modelId="{CC63C86D-4A8B-4809-B61C-F5CA395C6BAE}" type="presParOf" srcId="{8D1BA3C8-E40B-4900-A96D-BE4E3B40CB8D}" destId="{D735F78D-81D2-4AB0-9021-4ECDEFAE8E9F}" srcOrd="3" destOrd="0" presId="urn:microsoft.com/office/officeart/2005/8/layout/vList2"/>
    <dgm:cxn modelId="{A5D2F94B-A51D-4112-9D29-7926A314941C}" type="presParOf" srcId="{8D1BA3C8-E40B-4900-A96D-BE4E3B40CB8D}" destId="{8BD10DEA-BF2E-4897-BFFB-085404FEDF58}" srcOrd="4" destOrd="0" presId="urn:microsoft.com/office/officeart/2005/8/layout/vList2"/>
    <dgm:cxn modelId="{9FDB5405-5B8B-4A2A-9195-EA182B26282B}" type="presParOf" srcId="{8D1BA3C8-E40B-4900-A96D-BE4E3B40CB8D}" destId="{6BAFAE02-5D42-4346-8CA1-2FD47C010533}" srcOrd="5" destOrd="0" presId="urn:microsoft.com/office/officeart/2005/8/layout/vList2"/>
    <dgm:cxn modelId="{9691E941-017B-43DB-AFBC-1C50298DF8C5}" type="presParOf" srcId="{8D1BA3C8-E40B-4900-A96D-BE4E3B40CB8D}" destId="{E0E064AE-0F25-46D6-97E7-D7E43CC6BAA4}" srcOrd="6" destOrd="0" presId="urn:microsoft.com/office/officeart/2005/8/layout/vList2"/>
    <dgm:cxn modelId="{E3AE92BE-6E6A-4262-9108-23826A12F322}" type="presParOf" srcId="{8D1BA3C8-E40B-4900-A96D-BE4E3B40CB8D}" destId="{F09AA6CE-0DA5-472C-8FEE-41C67474C812}" srcOrd="7" destOrd="0" presId="urn:microsoft.com/office/officeart/2005/8/layout/vList2"/>
    <dgm:cxn modelId="{0C1629CF-5A69-41B6-B10C-1FD2C59E99C1}" type="presParOf" srcId="{8D1BA3C8-E40B-4900-A96D-BE4E3B40CB8D}" destId="{F60E9B99-ED69-4023-B32E-5113A5E39037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EEEABF-D6CA-4135-B969-FDFC12C9DB3C}">
      <dsp:nvSpPr>
        <dsp:cNvPr id="0" name=""/>
        <dsp:cNvSpPr/>
      </dsp:nvSpPr>
      <dsp:spPr>
        <a:xfrm>
          <a:off x="0" y="68183"/>
          <a:ext cx="6263640" cy="127296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What is a Business Continuity Plan (BCP)</a:t>
          </a:r>
        </a:p>
      </dsp:txBody>
      <dsp:txXfrm>
        <a:off x="62141" y="130324"/>
        <a:ext cx="6139358" cy="1148678"/>
      </dsp:txXfrm>
    </dsp:sp>
    <dsp:sp modelId="{E70A24B9-DDC3-4B47-9E1B-6D86B071E05A}">
      <dsp:nvSpPr>
        <dsp:cNvPr id="0" name=""/>
        <dsp:cNvSpPr/>
      </dsp:nvSpPr>
      <dsp:spPr>
        <a:xfrm>
          <a:off x="0" y="1433303"/>
          <a:ext cx="6263640" cy="1272960"/>
        </a:xfrm>
        <a:prstGeom prst="roundRect">
          <a:avLst/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What’s disaster management? </a:t>
          </a:r>
        </a:p>
      </dsp:txBody>
      <dsp:txXfrm>
        <a:off x="62141" y="1495444"/>
        <a:ext cx="6139358" cy="1148678"/>
      </dsp:txXfrm>
    </dsp:sp>
    <dsp:sp modelId="{17D05D01-D3E0-4BC7-8288-DB76E4791871}">
      <dsp:nvSpPr>
        <dsp:cNvPr id="0" name=""/>
        <dsp:cNvSpPr/>
      </dsp:nvSpPr>
      <dsp:spPr>
        <a:xfrm>
          <a:off x="0" y="2798423"/>
          <a:ext cx="6263640" cy="1272960"/>
        </a:xfrm>
        <a:prstGeom prst="roundRect">
          <a:avLst/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What’s resiliency by your industry  standard ?</a:t>
          </a:r>
        </a:p>
      </dsp:txBody>
      <dsp:txXfrm>
        <a:off x="62141" y="2860564"/>
        <a:ext cx="6139358" cy="1148678"/>
      </dsp:txXfrm>
    </dsp:sp>
    <dsp:sp modelId="{AB69A697-1834-48DD-AFEB-6FCE1DA178BA}">
      <dsp:nvSpPr>
        <dsp:cNvPr id="0" name=""/>
        <dsp:cNvSpPr/>
      </dsp:nvSpPr>
      <dsp:spPr>
        <a:xfrm>
          <a:off x="0" y="4163544"/>
          <a:ext cx="6263640" cy="1272960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Do you know who is in charge?</a:t>
          </a:r>
        </a:p>
      </dsp:txBody>
      <dsp:txXfrm>
        <a:off x="62141" y="4225685"/>
        <a:ext cx="6139358" cy="11486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EB1BAB-FBE9-43D9-8ACD-645FAD0EF66E}">
      <dsp:nvSpPr>
        <dsp:cNvPr id="0" name=""/>
        <dsp:cNvSpPr/>
      </dsp:nvSpPr>
      <dsp:spPr>
        <a:xfrm>
          <a:off x="562927" y="359300"/>
          <a:ext cx="1445998" cy="144599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05600E-10DC-4949-B74F-CAB3CBE62541}">
      <dsp:nvSpPr>
        <dsp:cNvPr id="0" name=""/>
        <dsp:cNvSpPr/>
      </dsp:nvSpPr>
      <dsp:spPr>
        <a:xfrm>
          <a:off x="871091" y="667464"/>
          <a:ext cx="829671" cy="82967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D86C12-9AF3-4344-A3B5-3D1D1D305404}">
      <dsp:nvSpPr>
        <dsp:cNvPr id="0" name=""/>
        <dsp:cNvSpPr/>
      </dsp:nvSpPr>
      <dsp:spPr>
        <a:xfrm>
          <a:off x="100682" y="2255691"/>
          <a:ext cx="2370489" cy="15778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800" kern="1200" dirty="0"/>
            <a:t>Conduct Risk Assessment (RA)</a:t>
          </a:r>
        </a:p>
      </dsp:txBody>
      <dsp:txXfrm>
        <a:off x="100682" y="2255691"/>
        <a:ext cx="2370489" cy="1577812"/>
      </dsp:txXfrm>
    </dsp:sp>
    <dsp:sp modelId="{D78F8FD1-84A5-4B47-A907-3753B3120B68}">
      <dsp:nvSpPr>
        <dsp:cNvPr id="0" name=""/>
        <dsp:cNvSpPr/>
      </dsp:nvSpPr>
      <dsp:spPr>
        <a:xfrm>
          <a:off x="3348252" y="359300"/>
          <a:ext cx="1445998" cy="144599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B6252F-1D3F-4F48-AEB3-BA10B1062602}">
      <dsp:nvSpPr>
        <dsp:cNvPr id="0" name=""/>
        <dsp:cNvSpPr/>
      </dsp:nvSpPr>
      <dsp:spPr>
        <a:xfrm>
          <a:off x="3656416" y="667464"/>
          <a:ext cx="829671" cy="82967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88D4C3-400E-4B69-887C-AEAD054309EB}">
      <dsp:nvSpPr>
        <dsp:cNvPr id="0" name=""/>
        <dsp:cNvSpPr/>
      </dsp:nvSpPr>
      <dsp:spPr>
        <a:xfrm>
          <a:off x="2886007" y="2255691"/>
          <a:ext cx="2370489" cy="15778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800" b="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Conduct Business Impact Analysis (BIA) to the risks identified</a:t>
          </a:r>
        </a:p>
      </dsp:txBody>
      <dsp:txXfrm>
        <a:off x="2886007" y="2255691"/>
        <a:ext cx="2370489" cy="1577812"/>
      </dsp:txXfrm>
    </dsp:sp>
    <dsp:sp modelId="{C6E41D82-ACA9-4316-843A-E7C7DF9B4F04}">
      <dsp:nvSpPr>
        <dsp:cNvPr id="0" name=""/>
        <dsp:cNvSpPr/>
      </dsp:nvSpPr>
      <dsp:spPr>
        <a:xfrm>
          <a:off x="6133577" y="359300"/>
          <a:ext cx="1445998" cy="144599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1682CA-7894-48C8-9AB0-CC23BDA639E7}">
      <dsp:nvSpPr>
        <dsp:cNvPr id="0" name=""/>
        <dsp:cNvSpPr/>
      </dsp:nvSpPr>
      <dsp:spPr>
        <a:xfrm>
          <a:off x="6441741" y="667464"/>
          <a:ext cx="829671" cy="82967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09253D-19DD-4945-BC8F-AFFC2FEB867F}">
      <dsp:nvSpPr>
        <dsp:cNvPr id="0" name=""/>
        <dsp:cNvSpPr/>
      </dsp:nvSpPr>
      <dsp:spPr>
        <a:xfrm>
          <a:off x="5671332" y="2255691"/>
          <a:ext cx="2370489" cy="15778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600" kern="1200" dirty="0"/>
            <a:t>Develop the BCP with the business processes in mind  most vulnerable – be IT, Human Resources, Supply chain, business location, etc</a:t>
          </a:r>
          <a:r>
            <a:rPr lang="en-US" sz="1100" kern="1200" dirty="0"/>
            <a:t>. </a:t>
          </a:r>
        </a:p>
      </dsp:txBody>
      <dsp:txXfrm>
        <a:off x="5671332" y="2255691"/>
        <a:ext cx="2370489" cy="1577812"/>
      </dsp:txXfrm>
    </dsp:sp>
    <dsp:sp modelId="{A00467FB-34DD-46A9-A4A6-260A11A4118E}">
      <dsp:nvSpPr>
        <dsp:cNvPr id="0" name=""/>
        <dsp:cNvSpPr/>
      </dsp:nvSpPr>
      <dsp:spPr>
        <a:xfrm>
          <a:off x="8918902" y="359300"/>
          <a:ext cx="1445998" cy="1445998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73E08C-600D-4812-B0FF-8514FD03E0AF}">
      <dsp:nvSpPr>
        <dsp:cNvPr id="0" name=""/>
        <dsp:cNvSpPr/>
      </dsp:nvSpPr>
      <dsp:spPr>
        <a:xfrm>
          <a:off x="9227066" y="667464"/>
          <a:ext cx="829671" cy="82967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CE61DF-242A-426D-92CA-D054C0FE8232}">
      <dsp:nvSpPr>
        <dsp:cNvPr id="0" name=""/>
        <dsp:cNvSpPr/>
      </dsp:nvSpPr>
      <dsp:spPr>
        <a:xfrm>
          <a:off x="8456657" y="2255691"/>
          <a:ext cx="2370489" cy="15778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800" kern="1200"/>
            <a:t>Test the plan and fill the gaps from the exercise</a:t>
          </a:r>
        </a:p>
      </dsp:txBody>
      <dsp:txXfrm>
        <a:off x="8456657" y="2255691"/>
        <a:ext cx="2370489" cy="157781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300358-3129-4D2E-BD5F-EA82AF9FA968}">
      <dsp:nvSpPr>
        <dsp:cNvPr id="0" name=""/>
        <dsp:cNvSpPr/>
      </dsp:nvSpPr>
      <dsp:spPr>
        <a:xfrm>
          <a:off x="0" y="671"/>
          <a:ext cx="626364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F2C699-CC00-4775-B405-2FB43D19C0D1}">
      <dsp:nvSpPr>
        <dsp:cNvPr id="0" name=""/>
        <dsp:cNvSpPr/>
      </dsp:nvSpPr>
      <dsp:spPr>
        <a:xfrm>
          <a:off x="0" y="671"/>
          <a:ext cx="6263640" cy="11006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/>
            <a:t>Workable</a:t>
          </a:r>
          <a:r>
            <a:rPr lang="en-US" sz="1800" kern="1200"/>
            <a:t> – ask your fist line staff for input</a:t>
          </a:r>
        </a:p>
      </dsp:txBody>
      <dsp:txXfrm>
        <a:off x="0" y="671"/>
        <a:ext cx="6263640" cy="1100668"/>
      </dsp:txXfrm>
    </dsp:sp>
    <dsp:sp modelId="{9BFD95CB-3879-43EA-B871-BB889B90AAFB}">
      <dsp:nvSpPr>
        <dsp:cNvPr id="0" name=""/>
        <dsp:cNvSpPr/>
      </dsp:nvSpPr>
      <dsp:spPr>
        <a:xfrm>
          <a:off x="0" y="1101340"/>
          <a:ext cx="626364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006DD4-9828-4496-8191-0F3192A4EA70}">
      <dsp:nvSpPr>
        <dsp:cNvPr id="0" name=""/>
        <dsp:cNvSpPr/>
      </dsp:nvSpPr>
      <dsp:spPr>
        <a:xfrm>
          <a:off x="0" y="1101340"/>
          <a:ext cx="6263640" cy="11006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/>
            <a:t>Cost effective </a:t>
          </a:r>
          <a:r>
            <a:rPr lang="en-US" sz="1800" kern="1200"/>
            <a:t>– in relation to being caught unprepared and long down time</a:t>
          </a:r>
        </a:p>
      </dsp:txBody>
      <dsp:txXfrm>
        <a:off x="0" y="1101340"/>
        <a:ext cx="6263640" cy="1100668"/>
      </dsp:txXfrm>
    </dsp:sp>
    <dsp:sp modelId="{BA074DEB-D920-4BF9-9FF3-87DFE93F7F1B}">
      <dsp:nvSpPr>
        <dsp:cNvPr id="0" name=""/>
        <dsp:cNvSpPr/>
      </dsp:nvSpPr>
      <dsp:spPr>
        <a:xfrm>
          <a:off x="0" y="2202009"/>
          <a:ext cx="626364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F295EF-F4CA-4628-A46C-198079A2AE82}">
      <dsp:nvSpPr>
        <dsp:cNvPr id="0" name=""/>
        <dsp:cNvSpPr/>
      </dsp:nvSpPr>
      <dsp:spPr>
        <a:xfrm>
          <a:off x="0" y="2202009"/>
          <a:ext cx="6263640" cy="11006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Easy to maintain </a:t>
          </a:r>
          <a:r>
            <a:rPr lang="en-US" sz="1800" kern="1200" dirty="0"/>
            <a:t>– keep it simple &amp; flexible</a:t>
          </a:r>
        </a:p>
      </dsp:txBody>
      <dsp:txXfrm>
        <a:off x="0" y="2202009"/>
        <a:ext cx="6263640" cy="1100668"/>
      </dsp:txXfrm>
    </dsp:sp>
    <dsp:sp modelId="{F8A27B66-C101-4134-A95E-47969760902E}">
      <dsp:nvSpPr>
        <dsp:cNvPr id="0" name=""/>
        <dsp:cNvSpPr/>
      </dsp:nvSpPr>
      <dsp:spPr>
        <a:xfrm>
          <a:off x="0" y="3302678"/>
          <a:ext cx="626364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008A41-FB59-49A6-BD89-ACCD24481B4F}">
      <dsp:nvSpPr>
        <dsp:cNvPr id="0" name=""/>
        <dsp:cNvSpPr/>
      </dsp:nvSpPr>
      <dsp:spPr>
        <a:xfrm>
          <a:off x="0" y="3302678"/>
          <a:ext cx="6263640" cy="11006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 </a:t>
          </a:r>
          <a:r>
            <a:rPr lang="en-US" sz="1800" b="1" kern="1200" dirty="0"/>
            <a:t>Sample Plans </a:t>
          </a:r>
          <a:r>
            <a:rPr lang="en-US" sz="1800" kern="1200" dirty="0"/>
            <a:t>– check your local Disaster Management  Agency or CHTA &amp; CDEMA’s websites, CDC sites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- </a:t>
          </a:r>
        </a:p>
      </dsp:txBody>
      <dsp:txXfrm>
        <a:off x="0" y="3302678"/>
        <a:ext cx="6263640" cy="1100668"/>
      </dsp:txXfrm>
    </dsp:sp>
    <dsp:sp modelId="{3150881B-92AF-41B0-9BB9-B19A66BEE4D9}">
      <dsp:nvSpPr>
        <dsp:cNvPr id="0" name=""/>
        <dsp:cNvSpPr/>
      </dsp:nvSpPr>
      <dsp:spPr>
        <a:xfrm>
          <a:off x="0" y="4403347"/>
          <a:ext cx="626364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048B8B-F393-4D8F-BD0E-5FCBC1C27BED}">
      <dsp:nvSpPr>
        <dsp:cNvPr id="0" name=""/>
        <dsp:cNvSpPr/>
      </dsp:nvSpPr>
      <dsp:spPr>
        <a:xfrm>
          <a:off x="0" y="4403347"/>
          <a:ext cx="6263640" cy="11006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dirty="0">
              <a:hlinkClick xmlns:r="http://schemas.openxmlformats.org/officeDocument/2006/relationships" r:id="rId1"/>
            </a:rPr>
            <a:t>Business Continuity Planning Process Diagram - Text Version</a:t>
          </a:r>
          <a:endParaRPr lang="en-US" sz="1800" b="0" i="0" kern="1200" dirty="0"/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dirty="0"/>
            <a:t>Credit-  FEMA.gov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dirty="0"/>
        </a:p>
      </dsp:txBody>
      <dsp:txXfrm>
        <a:off x="0" y="4403347"/>
        <a:ext cx="6263640" cy="110066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86FE77-F96B-46F9-AB3B-77C4CF073849}">
      <dsp:nvSpPr>
        <dsp:cNvPr id="0" name=""/>
        <dsp:cNvSpPr/>
      </dsp:nvSpPr>
      <dsp:spPr>
        <a:xfrm>
          <a:off x="0" y="266699"/>
          <a:ext cx="6263640" cy="120978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Breakdown in communication is often very difficult barriers to overcome- </a:t>
          </a:r>
          <a:r>
            <a:rPr lang="en-US" sz="2200" b="1" i="1" kern="1200"/>
            <a:t>rumors &amp; bad info spread quickly </a:t>
          </a:r>
          <a:r>
            <a:rPr lang="en-US" sz="2200" kern="1200"/>
            <a:t>– so public-private partnerships a must</a:t>
          </a:r>
        </a:p>
      </dsp:txBody>
      <dsp:txXfrm>
        <a:off x="59057" y="325756"/>
        <a:ext cx="6145526" cy="1091666"/>
      </dsp:txXfrm>
    </dsp:sp>
    <dsp:sp modelId="{6D2A009B-367A-4294-BAF8-0E18D33B068D}">
      <dsp:nvSpPr>
        <dsp:cNvPr id="0" name=""/>
        <dsp:cNvSpPr/>
      </dsp:nvSpPr>
      <dsp:spPr>
        <a:xfrm>
          <a:off x="18007" y="1539839"/>
          <a:ext cx="6227624" cy="1209780"/>
        </a:xfrm>
        <a:prstGeom prst="roundRect">
          <a:avLst/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In pandemic cases -  </a:t>
          </a:r>
          <a:r>
            <a:rPr lang="en-US" sz="2200" b="1" i="1" kern="1200" dirty="0"/>
            <a:t>be in the know  !  Get informed  -  stay close to </a:t>
          </a:r>
          <a:r>
            <a:rPr lang="en-US" sz="2200" kern="1200" dirty="0"/>
            <a:t>public partners – build up trust</a:t>
          </a:r>
        </a:p>
      </dsp:txBody>
      <dsp:txXfrm>
        <a:off x="77064" y="1598896"/>
        <a:ext cx="6109510" cy="1091666"/>
      </dsp:txXfrm>
    </dsp:sp>
    <dsp:sp modelId="{1E772687-39B5-4E8A-8B88-E75D957670D8}">
      <dsp:nvSpPr>
        <dsp:cNvPr id="0" name=""/>
        <dsp:cNvSpPr/>
      </dsp:nvSpPr>
      <dsp:spPr>
        <a:xfrm>
          <a:off x="0" y="2812980"/>
          <a:ext cx="6263640" cy="1209780"/>
        </a:xfrm>
        <a:prstGeom prst="roundRect">
          <a:avLst/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Handling conflicts and avoiding unnecessary confrontations – Be transparent – Share the Facts</a:t>
          </a:r>
        </a:p>
      </dsp:txBody>
      <dsp:txXfrm>
        <a:off x="59057" y="2872037"/>
        <a:ext cx="6145526" cy="1091666"/>
      </dsp:txXfrm>
    </dsp:sp>
    <dsp:sp modelId="{AF5C83A7-1444-4F8A-A366-B5B6AEE2E541}">
      <dsp:nvSpPr>
        <dsp:cNvPr id="0" name=""/>
        <dsp:cNvSpPr/>
      </dsp:nvSpPr>
      <dsp:spPr>
        <a:xfrm>
          <a:off x="0" y="4086120"/>
          <a:ext cx="6263640" cy="1209780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Strength by  industry associations  CHTA is encouraged</a:t>
          </a:r>
        </a:p>
      </dsp:txBody>
      <dsp:txXfrm>
        <a:off x="59057" y="4145177"/>
        <a:ext cx="6145526" cy="109166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9B06BE-8A2E-4724-89F0-431E92037BBC}">
      <dsp:nvSpPr>
        <dsp:cNvPr id="0" name=""/>
        <dsp:cNvSpPr/>
      </dsp:nvSpPr>
      <dsp:spPr>
        <a:xfrm>
          <a:off x="380999" y="0"/>
          <a:ext cx="6477000" cy="6477000"/>
        </a:xfrm>
        <a:prstGeom prst="diamond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747CE6-160E-435B-8D89-7D84F4BB32F3}">
      <dsp:nvSpPr>
        <dsp:cNvPr id="0" name=""/>
        <dsp:cNvSpPr/>
      </dsp:nvSpPr>
      <dsp:spPr>
        <a:xfrm>
          <a:off x="996314" y="435600"/>
          <a:ext cx="2526030" cy="2885458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i="1" u="sng" kern="1200" dirty="0">
              <a:solidFill>
                <a:schemeClr val="accent2"/>
              </a:solidFill>
            </a:rPr>
            <a:t>HOW</a:t>
          </a:r>
          <a:r>
            <a:rPr lang="en-US" sz="2400" b="1" kern="1200" dirty="0">
              <a:solidFill>
                <a:schemeClr val="accent2"/>
              </a:solidFill>
            </a:rPr>
            <a:t> we communicate -   type of  medium used i.e., print media versus  </a:t>
          </a:r>
          <a:r>
            <a:rPr lang="en-US" sz="2400" b="1" u="sng" kern="1200" dirty="0">
              <a:solidFill>
                <a:schemeClr val="tx1"/>
              </a:solidFill>
            </a:rPr>
            <a:t>social media</a:t>
          </a:r>
        </a:p>
      </dsp:txBody>
      <dsp:txXfrm>
        <a:off x="1119625" y="558911"/>
        <a:ext cx="2279408" cy="2638836"/>
      </dsp:txXfrm>
    </dsp:sp>
    <dsp:sp modelId="{60A06CC3-FDB9-4969-A811-E16D1185B029}">
      <dsp:nvSpPr>
        <dsp:cNvPr id="0" name=""/>
        <dsp:cNvSpPr/>
      </dsp:nvSpPr>
      <dsp:spPr>
        <a:xfrm>
          <a:off x="3631729" y="525262"/>
          <a:ext cx="2695880" cy="252603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accent2"/>
              </a:solidFill>
            </a:rPr>
            <a:t>Identify </a:t>
          </a:r>
          <a:r>
            <a:rPr lang="en-US" sz="2000" b="1" i="1" kern="1200" dirty="0">
              <a:solidFill>
                <a:schemeClr val="accent2"/>
              </a:solidFill>
            </a:rPr>
            <a:t>WHO</a:t>
          </a:r>
          <a:r>
            <a:rPr lang="en-US" sz="2000" kern="1200" dirty="0">
              <a:solidFill>
                <a:schemeClr val="accent2"/>
              </a:solidFill>
            </a:rPr>
            <a:t> must be a part of the communication team – and </a:t>
          </a:r>
          <a:r>
            <a:rPr lang="en-US" sz="2000" b="1" i="1" u="sng" kern="1200" dirty="0">
              <a:solidFill>
                <a:schemeClr val="accent2"/>
              </a:solidFill>
            </a:rPr>
            <a:t>train them </a:t>
          </a:r>
          <a:r>
            <a:rPr lang="en-US" sz="2000" b="1" u="sng" kern="1200" dirty="0">
              <a:solidFill>
                <a:schemeClr val="accent2"/>
              </a:solidFill>
            </a:rPr>
            <a:t>! </a:t>
          </a:r>
        </a:p>
      </dsp:txBody>
      <dsp:txXfrm>
        <a:off x="3755040" y="648573"/>
        <a:ext cx="2449258" cy="2279408"/>
      </dsp:txXfrm>
    </dsp:sp>
    <dsp:sp modelId="{8F9DE8A3-1B64-47C0-AF6B-2B388F8427D1}">
      <dsp:nvSpPr>
        <dsp:cNvPr id="0" name=""/>
        <dsp:cNvSpPr/>
      </dsp:nvSpPr>
      <dsp:spPr>
        <a:xfrm>
          <a:off x="583308" y="3113187"/>
          <a:ext cx="3352041" cy="2970964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Know </a:t>
          </a:r>
          <a:r>
            <a:rPr lang="en-US" sz="2000" b="1" i="1" kern="1200" dirty="0">
              <a:solidFill>
                <a:schemeClr val="tx1"/>
              </a:solidFill>
            </a:rPr>
            <a:t>WHAT</a:t>
          </a:r>
          <a:r>
            <a:rPr lang="en-US" sz="2000" kern="1200" dirty="0"/>
            <a:t> needs to be said about the crisis/event  and stick to it (</a:t>
          </a:r>
          <a:r>
            <a:rPr lang="en-US" sz="2000" kern="1200" dirty="0">
              <a:solidFill>
                <a:schemeClr val="tx1"/>
              </a:solidFill>
            </a:rPr>
            <a:t>create talking points)</a:t>
          </a:r>
          <a:r>
            <a:rPr lang="en-US" sz="2000" kern="1200" dirty="0"/>
            <a:t> and change it only when the situation warrants it</a:t>
          </a:r>
        </a:p>
      </dsp:txBody>
      <dsp:txXfrm>
        <a:off x="728339" y="3258218"/>
        <a:ext cx="3061979" cy="2680902"/>
      </dsp:txXfrm>
    </dsp:sp>
    <dsp:sp modelId="{6B05AF09-EB55-44C8-9B59-F141C8A3B218}">
      <dsp:nvSpPr>
        <dsp:cNvPr id="0" name=""/>
        <dsp:cNvSpPr/>
      </dsp:nvSpPr>
      <dsp:spPr>
        <a:xfrm>
          <a:off x="4038597" y="3224661"/>
          <a:ext cx="1882144" cy="2748017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Know </a:t>
          </a:r>
          <a:r>
            <a:rPr lang="en-US" sz="2000" b="1" i="1" kern="1200" dirty="0">
              <a:solidFill>
                <a:schemeClr val="tx1"/>
              </a:solidFill>
            </a:rPr>
            <a:t>WHEN</a:t>
          </a:r>
          <a:r>
            <a:rPr lang="en-US" sz="2000" kern="1200" dirty="0"/>
            <a:t> to communicate with </a:t>
          </a:r>
          <a:r>
            <a:rPr lang="en-US" sz="2000" b="0" u="sng" kern="1200" dirty="0">
              <a:solidFill>
                <a:schemeClr val="tx1"/>
              </a:solidFill>
            </a:rPr>
            <a:t>stakeholders</a:t>
          </a:r>
          <a:r>
            <a:rPr lang="en-US" sz="2000" kern="1200" dirty="0"/>
            <a:t> including the general public</a:t>
          </a:r>
        </a:p>
      </dsp:txBody>
      <dsp:txXfrm>
        <a:off x="4130476" y="3316540"/>
        <a:ext cx="1698386" cy="256425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17E5EB-89E7-4982-9F15-5F051818343B}">
      <dsp:nvSpPr>
        <dsp:cNvPr id="0" name=""/>
        <dsp:cNvSpPr/>
      </dsp:nvSpPr>
      <dsp:spPr>
        <a:xfrm>
          <a:off x="0" y="63021"/>
          <a:ext cx="4828172" cy="1061406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Prepare  and prepare ! !</a:t>
          </a:r>
        </a:p>
      </dsp:txBody>
      <dsp:txXfrm>
        <a:off x="51814" y="114835"/>
        <a:ext cx="4724544" cy="957778"/>
      </dsp:txXfrm>
    </dsp:sp>
    <dsp:sp modelId="{8D768FE1-7B65-43AD-975E-5FE9F3C52287}">
      <dsp:nvSpPr>
        <dsp:cNvPr id="0" name=""/>
        <dsp:cNvSpPr/>
      </dsp:nvSpPr>
      <dsp:spPr>
        <a:xfrm>
          <a:off x="0" y="1179147"/>
          <a:ext cx="4828172" cy="1061406"/>
        </a:xfrm>
        <a:prstGeom prst="roundRect">
          <a:avLst/>
        </a:prstGeom>
        <a:solidFill>
          <a:schemeClr val="accent5">
            <a:hueOff val="-2483469"/>
            <a:satOff val="9953"/>
            <a:lumOff val="215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u="sng" kern="1200"/>
            <a:t>Exercise</a:t>
          </a:r>
          <a:r>
            <a:rPr lang="en-US" sz="1900" kern="1200"/>
            <a:t> your BCP with staff/suppliers</a:t>
          </a:r>
        </a:p>
      </dsp:txBody>
      <dsp:txXfrm>
        <a:off x="51814" y="1230961"/>
        <a:ext cx="4724544" cy="957778"/>
      </dsp:txXfrm>
    </dsp:sp>
    <dsp:sp modelId="{8BD10DEA-BF2E-4897-BFFB-085404FEDF58}">
      <dsp:nvSpPr>
        <dsp:cNvPr id="0" name=""/>
        <dsp:cNvSpPr/>
      </dsp:nvSpPr>
      <dsp:spPr>
        <a:xfrm>
          <a:off x="0" y="2295274"/>
          <a:ext cx="4828172" cy="1061406"/>
        </a:xfrm>
        <a:prstGeom prst="round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i="1" kern="1200" dirty="0">
              <a:solidFill>
                <a:schemeClr val="tx1"/>
              </a:solidFill>
            </a:rPr>
            <a:t>Build culture of preparedness </a:t>
          </a:r>
          <a:r>
            <a:rPr lang="en-US" sz="1900" kern="1200" dirty="0"/>
            <a:t>– for when seconds count</a:t>
          </a:r>
        </a:p>
      </dsp:txBody>
      <dsp:txXfrm>
        <a:off x="51814" y="2347088"/>
        <a:ext cx="4724544" cy="957778"/>
      </dsp:txXfrm>
    </dsp:sp>
    <dsp:sp modelId="{E0E064AE-0F25-46D6-97E7-D7E43CC6BAA4}">
      <dsp:nvSpPr>
        <dsp:cNvPr id="0" name=""/>
        <dsp:cNvSpPr/>
      </dsp:nvSpPr>
      <dsp:spPr>
        <a:xfrm>
          <a:off x="0" y="3411400"/>
          <a:ext cx="4828172" cy="1061406"/>
        </a:xfrm>
        <a:prstGeom prst="roundRect">
          <a:avLst/>
        </a:prstGeom>
        <a:solidFill>
          <a:schemeClr val="accent5">
            <a:hueOff val="-7450407"/>
            <a:satOff val="29858"/>
            <a:lumOff val="647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i="1" kern="1200" dirty="0">
              <a:solidFill>
                <a:schemeClr val="tx1"/>
              </a:solidFill>
            </a:rPr>
            <a:t>Take Care Of Your Staff  and They Will Take Care Of Your Business  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51814" y="3463214"/>
        <a:ext cx="4724544" cy="957778"/>
      </dsp:txXfrm>
    </dsp:sp>
    <dsp:sp modelId="{F60E9B99-ED69-4023-B32E-5113A5E39037}">
      <dsp:nvSpPr>
        <dsp:cNvPr id="0" name=""/>
        <dsp:cNvSpPr/>
      </dsp:nvSpPr>
      <dsp:spPr>
        <a:xfrm>
          <a:off x="0" y="4527527"/>
          <a:ext cx="4828172" cy="1061406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i="1" kern="1200" dirty="0">
              <a:solidFill>
                <a:schemeClr val="tx1"/>
              </a:solidFill>
            </a:rPr>
            <a:t>Hurricanes, </a:t>
          </a:r>
          <a:r>
            <a:rPr lang="en-US" sz="1900" b="1" i="1" kern="1200" dirty="0"/>
            <a:t>Pandemics, Cyber hackers, earthquakes, volcanoes  and even the Media collides causing a Perfect Storm ! Be ready.</a:t>
          </a:r>
          <a:endParaRPr lang="en-US" sz="1900" kern="1200" dirty="0"/>
        </a:p>
      </dsp:txBody>
      <dsp:txXfrm>
        <a:off x="51814" y="4579341"/>
        <a:ext cx="4724544" cy="9577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70098"/>
          </a:xfrm>
          <a:prstGeom prst="rect">
            <a:avLst/>
          </a:prstGeom>
        </p:spPr>
        <p:txBody>
          <a:bodyPr vert="horz" lIns="93973" tIns="46986" rIns="93973" bIns="4698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70098"/>
          </a:xfrm>
          <a:prstGeom prst="rect">
            <a:avLst/>
          </a:prstGeom>
        </p:spPr>
        <p:txBody>
          <a:bodyPr vert="horz" lIns="93973" tIns="46986" rIns="93973" bIns="46986" rtlCol="0"/>
          <a:lstStyle>
            <a:lvl1pPr algn="r">
              <a:defRPr sz="1200"/>
            </a:lvl1pPr>
          </a:lstStyle>
          <a:p>
            <a:fld id="{168EDC38-02F4-4C9E-85BB-6DE7E9C1BBD9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27075" y="1171575"/>
            <a:ext cx="5622925" cy="3162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73" tIns="46986" rIns="93973" bIns="4698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509036"/>
            <a:ext cx="5661660" cy="3689211"/>
          </a:xfrm>
          <a:prstGeom prst="rect">
            <a:avLst/>
          </a:prstGeom>
        </p:spPr>
        <p:txBody>
          <a:bodyPr vert="horz" lIns="93973" tIns="46986" rIns="93973" bIns="4698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9328"/>
            <a:ext cx="3066733" cy="470097"/>
          </a:xfrm>
          <a:prstGeom prst="rect">
            <a:avLst/>
          </a:prstGeom>
        </p:spPr>
        <p:txBody>
          <a:bodyPr vert="horz" lIns="93973" tIns="46986" rIns="93973" bIns="4698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9328"/>
            <a:ext cx="3066733" cy="470097"/>
          </a:xfrm>
          <a:prstGeom prst="rect">
            <a:avLst/>
          </a:prstGeom>
        </p:spPr>
        <p:txBody>
          <a:bodyPr vert="horz" lIns="93973" tIns="46986" rIns="93973" bIns="46986" rtlCol="0" anchor="b"/>
          <a:lstStyle>
            <a:lvl1pPr algn="r">
              <a:defRPr sz="1200"/>
            </a:lvl1pPr>
          </a:lstStyle>
          <a:p>
            <a:fld id="{54296F0E-EE78-46DC-9348-596A0DEF0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1289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27075" y="1171575"/>
            <a:ext cx="5622925" cy="3162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D107F4-73BB-4B62-B953-424E6A1842F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2035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38FF9-A07E-406B-8E1B-6707286E1FFC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D8946-EBA5-4F25-8F19-25DF7DA6E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123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38FF9-A07E-406B-8E1B-6707286E1FFC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D8946-EBA5-4F25-8F19-25DF7DA6E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734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38FF9-A07E-406B-8E1B-6707286E1FFC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D8946-EBA5-4F25-8F19-25DF7DA6E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215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38FF9-A07E-406B-8E1B-6707286E1FFC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D8946-EBA5-4F25-8F19-25DF7DA6E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655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38FF9-A07E-406B-8E1B-6707286E1FFC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D8946-EBA5-4F25-8F19-25DF7DA6E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825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38FF9-A07E-406B-8E1B-6707286E1FFC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D8946-EBA5-4F25-8F19-25DF7DA6E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986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38FF9-A07E-406B-8E1B-6707286E1FFC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D8946-EBA5-4F25-8F19-25DF7DA6E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585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38FF9-A07E-406B-8E1B-6707286E1FFC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D8946-EBA5-4F25-8F19-25DF7DA6E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691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38FF9-A07E-406B-8E1B-6707286E1FFC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D8946-EBA5-4F25-8F19-25DF7DA6E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374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38FF9-A07E-406B-8E1B-6707286E1FFC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D8946-EBA5-4F25-8F19-25DF7DA6E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314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38FF9-A07E-406B-8E1B-6707286E1FFC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D8946-EBA5-4F25-8F19-25DF7DA6E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28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F38FF9-A07E-406B-8E1B-6707286E1FFC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D8946-EBA5-4F25-8F19-25DF7DA6E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417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5368" y="2043663"/>
            <a:ext cx="6105194" cy="203105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br>
              <a:rPr lang="en-US" sz="1800" b="1" dirty="0">
                <a:solidFill>
                  <a:srgbClr val="FFFFFF"/>
                </a:solidFill>
              </a:rPr>
            </a:br>
            <a:br>
              <a:rPr lang="en-US" sz="1800" b="1" dirty="0">
                <a:solidFill>
                  <a:srgbClr val="FFFFFF"/>
                </a:solidFill>
              </a:rPr>
            </a:br>
            <a:r>
              <a:rPr lang="en-US" sz="1800" b="1" dirty="0">
                <a:solidFill>
                  <a:srgbClr val="FFFFFF"/>
                </a:solidFill>
              </a:rPr>
              <a:t>Caribbean Hotel &amp; Tourism Association   </a:t>
            </a:r>
            <a:br>
              <a:rPr lang="en-US" sz="1800" b="1" dirty="0">
                <a:solidFill>
                  <a:srgbClr val="FFFFFF"/>
                </a:solidFill>
              </a:rPr>
            </a:br>
            <a:r>
              <a:rPr lang="en-US" sz="1800" b="1" dirty="0">
                <a:solidFill>
                  <a:srgbClr val="FFFFFF"/>
                </a:solidFill>
              </a:rPr>
              <a:t>  </a:t>
            </a:r>
            <a:br>
              <a:rPr lang="en-US" sz="1800" b="1" dirty="0">
                <a:solidFill>
                  <a:srgbClr val="FFFFFF"/>
                </a:solidFill>
              </a:rPr>
            </a:br>
            <a:r>
              <a:rPr lang="en-US" sz="1800" b="1" dirty="0">
                <a:solidFill>
                  <a:srgbClr val="FFFFFF"/>
                </a:solidFill>
              </a:rPr>
              <a:t>jnugent-hill@tropical.com</a:t>
            </a:r>
            <a:br>
              <a:rPr lang="en-US" sz="1800" b="1" dirty="0">
                <a:solidFill>
                  <a:srgbClr val="FFFFFF"/>
                </a:solidFill>
              </a:rPr>
            </a:br>
            <a:br>
              <a:rPr lang="en-US" sz="1800" b="1" dirty="0">
                <a:solidFill>
                  <a:srgbClr val="FFFFFF"/>
                </a:solidFill>
              </a:rPr>
            </a:br>
            <a:endParaRPr lang="en-US" sz="1800" b="1" dirty="0">
              <a:solidFill>
                <a:srgbClr val="FFFF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86200" y="4074718"/>
            <a:ext cx="5264362" cy="1059504"/>
          </a:xfrm>
        </p:spPr>
        <p:txBody>
          <a:bodyPr>
            <a:normAutofit/>
          </a:bodyPr>
          <a:lstStyle/>
          <a:p>
            <a:r>
              <a:rPr lang="en-US" sz="3000" dirty="0">
                <a:solidFill>
                  <a:srgbClr val="FFFFFF"/>
                </a:solidFill>
              </a:rPr>
              <a:t> </a:t>
            </a:r>
            <a:r>
              <a:rPr lang="en-US" sz="3000" b="1" i="1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Tips  for a  Business Continuity Plan</a:t>
            </a:r>
          </a:p>
        </p:txBody>
      </p:sp>
      <p:pic>
        <p:nvPicPr>
          <p:cNvPr id="1026" name="Picture 2" descr="logo">
            <a:extLst>
              <a:ext uri="{FF2B5EF4-FFF2-40B4-BE49-F238E27FC236}">
                <a16:creationId xmlns:a16="http://schemas.microsoft.com/office/drawing/2014/main" id="{4DC8B715-613A-4CAA-A28D-9EC4D6CADF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5134222"/>
            <a:ext cx="2514600" cy="1268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Logo&#10;&#10;Description automatically generated with medium confidence">
            <a:extLst>
              <a:ext uri="{FF2B5EF4-FFF2-40B4-BE49-F238E27FC236}">
                <a16:creationId xmlns:a16="http://schemas.microsoft.com/office/drawing/2014/main" id="{AF1FB890-F6F4-4772-A473-67EA298E834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9680" y="5943600"/>
            <a:ext cx="2133600" cy="746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2000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4" name="Slide Background Fill">
            <a:extLst>
              <a:ext uri="{FF2B5EF4-FFF2-40B4-BE49-F238E27FC236}">
                <a16:creationId xmlns:a16="http://schemas.microsoft.com/office/drawing/2014/main" id="{03AF1C04-3FEF-41BD-BB84-2F263765BE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1" y="0"/>
            <a:ext cx="1218894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2DD5E267-EB6F-47DF-ABEF-2C1BED44DA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848" y="0"/>
            <a:ext cx="12188949" cy="6858000"/>
            <a:chOff x="-2848" y="0"/>
            <a:chExt cx="12188949" cy="6858000"/>
          </a:xfrm>
        </p:grpSpPr>
        <p:sp>
          <p:nvSpPr>
            <p:cNvPr id="47" name="Color Cover">
              <a:extLst>
                <a:ext uri="{FF2B5EF4-FFF2-40B4-BE49-F238E27FC236}">
                  <a16:creationId xmlns:a16="http://schemas.microsoft.com/office/drawing/2014/main" id="{4BA86AA3-0623-4268-861E-ADA01A7C07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2848" y="0"/>
              <a:ext cx="12188949" cy="6858000"/>
            </a:xfrm>
            <a:prstGeom prst="rect">
              <a:avLst/>
            </a:prstGeom>
            <a:solidFill>
              <a:schemeClr val="accent5">
                <a:alpha val="4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Color Cover">
              <a:extLst>
                <a:ext uri="{FF2B5EF4-FFF2-40B4-BE49-F238E27FC236}">
                  <a16:creationId xmlns:a16="http://schemas.microsoft.com/office/drawing/2014/main" id="{72692EF2-4C1F-4ED7-9C00-6CF92783E2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2848" y="0"/>
              <a:ext cx="12188949" cy="6858000"/>
            </a:xfrm>
            <a:prstGeom prst="rect">
              <a:avLst/>
            </a:prstGeom>
            <a:solidFill>
              <a:schemeClr val="accent6">
                <a:alpha val="1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66828D02-A05D-412B-9F20-B68E970B9F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51279" y="598259"/>
            <a:ext cx="10889442" cy="5680742"/>
            <a:chOff x="651279" y="598259"/>
            <a:chExt cx="10889442" cy="5680742"/>
          </a:xfrm>
        </p:grpSpPr>
        <p:sp>
          <p:nvSpPr>
            <p:cNvPr id="51" name="Color">
              <a:extLst>
                <a:ext uri="{FF2B5EF4-FFF2-40B4-BE49-F238E27FC236}">
                  <a16:creationId xmlns:a16="http://schemas.microsoft.com/office/drawing/2014/main" id="{A1A8E50E-11DE-480E-A93B-F503760BCC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Color">
              <a:extLst>
                <a:ext uri="{FF2B5EF4-FFF2-40B4-BE49-F238E27FC236}">
                  <a16:creationId xmlns:a16="http://schemas.microsoft.com/office/drawing/2014/main" id="{D2E2EE99-89A4-435B-B61A-3C8B5B2B2D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E3F578E2-7735-4616-92B7-76C1BE6E1B3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855"/>
          <a:stretch/>
        </p:blipFill>
        <p:spPr>
          <a:xfrm>
            <a:off x="6400801" y="819015"/>
            <a:ext cx="3980986" cy="5196653"/>
          </a:xfrm>
          <a:prstGeom prst="rect">
            <a:avLst/>
          </a:prstGeom>
        </p:spPr>
      </p:pic>
      <p:grpSp>
        <p:nvGrpSpPr>
          <p:cNvPr id="54" name="Group 53">
            <a:extLst>
              <a:ext uri="{FF2B5EF4-FFF2-40B4-BE49-F238E27FC236}">
                <a16:creationId xmlns:a16="http://schemas.microsoft.com/office/drawing/2014/main" id="{E27AF472-EAE3-4572-AB69-B92BD10DBC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24" y="0"/>
            <a:ext cx="12188952" cy="6858000"/>
            <a:chOff x="0" y="0"/>
            <a:chExt cx="12188952" cy="6858000"/>
          </a:xfrm>
        </p:grpSpPr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BF4DB9D2-6215-420C-874C-82EADF8C6C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1F003139-C97C-44FA-B139-32E4DFDCE9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5CE4DD6E-8CEA-45EE-B630-DBC22144D8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A4372F7F-AA3C-470B-AA61-7C35B7722C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34B605BF-D199-43DD-9328-E99F2ADFC6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E5D42A77-7336-4A35-8922-8098A16AA2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64" name="Freeform: Shape 60">
              <a:extLst>
                <a:ext uri="{FF2B5EF4-FFF2-40B4-BE49-F238E27FC236}">
                  <a16:creationId xmlns:a16="http://schemas.microsoft.com/office/drawing/2014/main" id="{7401EE7D-B85D-4C10-AB8C-71884EFB11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2A4C167E-AE65-4E5B-AF16-F948E4DBD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4985" y="819015"/>
            <a:ext cx="5501548" cy="235336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sz="4800" b="1" u="sng">
                <a:solidFill>
                  <a:schemeClr val="bg1"/>
                </a:solidFill>
              </a:rPr>
              <a:t>Recommendations  for  Response Planning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B56215-EBA8-46F0-AA83-FCC48E9A2D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4985" y="3442089"/>
            <a:ext cx="5501548" cy="257357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700" b="1" i="1" dirty="0">
                <a:solidFill>
                  <a:schemeClr val="bg1"/>
                </a:solidFill>
              </a:rPr>
              <a:t>“Preparing a  BCP for a pandemic cannot be done in isolation- you must factor in the whole community – pandemic spreads!” </a:t>
            </a:r>
          </a:p>
          <a:p>
            <a:pPr marL="0" indent="0">
              <a:lnSpc>
                <a:spcPct val="90000"/>
              </a:lnSpc>
              <a:spcBef>
                <a:spcPts val="1000"/>
              </a:spcBef>
              <a:buNone/>
            </a:pPr>
            <a:endParaRPr lang="en-US" sz="1700" dirty="0">
              <a:solidFill>
                <a:schemeClr val="bg1"/>
              </a:solidFill>
            </a:endParaRPr>
          </a:p>
          <a:p>
            <a:pPr marL="0" indent="0">
              <a:lnSpc>
                <a:spcPct val="90000"/>
              </a:lnSpc>
              <a:spcBef>
                <a:spcPts val="1000"/>
              </a:spcBef>
              <a:buNone/>
            </a:pPr>
            <a:endParaRPr lang="en-US" sz="1700" dirty="0">
              <a:solidFill>
                <a:schemeClr val="bg1"/>
              </a:solidFill>
            </a:endParaRPr>
          </a:p>
          <a:p>
            <a:pPr marL="0" indent="0">
              <a:lnSpc>
                <a:spcPct val="90000"/>
              </a:lnSpc>
              <a:spcBef>
                <a:spcPts val="1000"/>
              </a:spcBef>
              <a:buNone/>
            </a:pPr>
            <a:endParaRPr lang="en-US" sz="1700" dirty="0">
              <a:solidFill>
                <a:schemeClr val="bg1"/>
              </a:solidFill>
            </a:endParaRPr>
          </a:p>
          <a:p>
            <a:pPr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050" i="1" dirty="0"/>
              <a:t>Content Credit-2019White Paper by MIR3,Inc. “Pandemic Business Continuity”…</a:t>
            </a:r>
          </a:p>
        </p:txBody>
      </p:sp>
    </p:spTree>
    <p:extLst>
      <p:ext uri="{BB962C8B-B14F-4D97-AF65-F5344CB8AC3E}">
        <p14:creationId xmlns:p14="http://schemas.microsoft.com/office/powerpoint/2010/main" val="38369906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 fill">
            <a:extLst>
              <a:ext uri="{FF2B5EF4-FFF2-40B4-BE49-F238E27FC236}">
                <a16:creationId xmlns:a16="http://schemas.microsoft.com/office/drawing/2014/main" id="{8DF67618-B87B-4195-8E24-3B126F79F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Color 2">
            <a:extLst>
              <a:ext uri="{FF2B5EF4-FFF2-40B4-BE49-F238E27FC236}">
                <a16:creationId xmlns:a16="http://schemas.microsoft.com/office/drawing/2014/main" id="{64960379-9FF9-400A-A8A8-F5AB633FD3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C491629-AE25-486B-9B22-2CE4EE8F7E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6218159" cy="6858000"/>
            <a:chOff x="651279" y="598259"/>
            <a:chExt cx="10889442" cy="5680742"/>
          </a:xfrm>
        </p:grpSpPr>
        <p:sp>
          <p:nvSpPr>
            <p:cNvPr id="14" name="Color">
              <a:extLst>
                <a:ext uri="{FF2B5EF4-FFF2-40B4-BE49-F238E27FC236}">
                  <a16:creationId xmlns:a16="http://schemas.microsoft.com/office/drawing/2014/main" id="{590EB173-7DC2-4BE8-BC08-19BC09DBD9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Color">
              <a:extLst>
                <a:ext uri="{FF2B5EF4-FFF2-40B4-BE49-F238E27FC236}">
                  <a16:creationId xmlns:a16="http://schemas.microsoft.com/office/drawing/2014/main" id="{0731E2C9-2CF0-48B4-9CEA-35B2199AF4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43F5E015-E085-4624-B431-B424144486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24" y="0"/>
            <a:ext cx="12188952" cy="6858000"/>
            <a:chOff x="0" y="0"/>
            <a:chExt cx="12188952" cy="6858000"/>
          </a:xfrm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4DDB60AE-8B9C-4BA0-93DC-F8C9EBF6D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9F247760-BE07-41A2-969E-570081E65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57A70BD2-76FC-4BDD-9E64-3B93D5EF36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ADD9643-5489-42CB-9762-FBAC2AAE9F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9A2C16E-2745-4E3D-BECC-D66755221E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52E5A063-571D-4461-9869-B3E93F6E69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366019AD-E33B-4DBF-BAD3-AE361160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6385" y="841248"/>
            <a:ext cx="5129600" cy="5340097"/>
          </a:xfrm>
        </p:spPr>
        <p:txBody>
          <a:bodyPr anchor="ctr">
            <a:normAutofit/>
          </a:bodyPr>
          <a:lstStyle/>
          <a:p>
            <a:pPr algn="l"/>
            <a:r>
              <a:rPr lang="en-US" sz="4800" dirty="0">
                <a:solidFill>
                  <a:schemeClr val="bg1"/>
                </a:solidFill>
              </a:rPr>
              <a:t>Summary…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D5F394E-C750-4C90-B5DD-8FA3D59D26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0212397"/>
              </p:ext>
            </p:extLst>
          </p:nvPr>
        </p:nvGraphicFramePr>
        <p:xfrm>
          <a:off x="6525628" y="529388"/>
          <a:ext cx="4828172" cy="56519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678572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C9FB5F03-119F-4BB7-8AD6-7DAE956A6A9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001" b="2"/>
          <a:stretch/>
        </p:blipFill>
        <p:spPr>
          <a:xfrm>
            <a:off x="2152651" y="854394"/>
            <a:ext cx="7446645" cy="5143501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896FA8D5-C62D-486F-8DA3-16B26D2B77D5}"/>
              </a:ext>
            </a:extLst>
          </p:cNvPr>
          <p:cNvSpPr/>
          <p:nvPr/>
        </p:nvSpPr>
        <p:spPr>
          <a:xfrm>
            <a:off x="1502228" y="835479"/>
            <a:ext cx="9165772" cy="699368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Cost Is Too High To NOT Have A BCP!!!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54A431E2-38DB-4FC8-AAD6-BF0B7483C74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4872" y="835480"/>
            <a:ext cx="9982200" cy="6098721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AD0FAE00-7942-4AB0-97D0-F920A73146BD}"/>
              </a:ext>
            </a:extLst>
          </p:cNvPr>
          <p:cNvSpPr txBox="1"/>
          <p:nvPr/>
        </p:nvSpPr>
        <p:spPr>
          <a:xfrm>
            <a:off x="5965055" y="5470063"/>
            <a:ext cx="18844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HAITI - EARTHQUAKE 2010</a:t>
            </a:r>
          </a:p>
        </p:txBody>
      </p:sp>
    </p:spTree>
    <p:extLst>
      <p:ext uri="{BB962C8B-B14F-4D97-AF65-F5344CB8AC3E}">
        <p14:creationId xmlns:p14="http://schemas.microsoft.com/office/powerpoint/2010/main" val="103848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>
            <a:extLst>
              <a:ext uri="{FF2B5EF4-FFF2-40B4-BE49-F238E27FC236}">
                <a16:creationId xmlns:a16="http://schemas.microsoft.com/office/drawing/2014/main" id="{C325CDD3-3F43-4639-89E1-3971DE6FB8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852488"/>
            <a:ext cx="9144000" cy="5853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4">
            <a:extLst>
              <a:ext uri="{FF2B5EF4-FFF2-40B4-BE49-F238E27FC236}">
                <a16:creationId xmlns:a16="http://schemas.microsoft.com/office/drawing/2014/main" id="{029E7852-8A83-4960-B596-8F3BFD116A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2362200"/>
            <a:ext cx="48768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TextBox 5">
            <a:extLst>
              <a:ext uri="{FF2B5EF4-FFF2-40B4-BE49-F238E27FC236}">
                <a16:creationId xmlns:a16="http://schemas.microsoft.com/office/drawing/2014/main" id="{6C8B8B24-75CA-4B33-AFE4-B84697ADCD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9312" y="1062831"/>
            <a:ext cx="7953375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000" u="sng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Emergency Management  &amp; Business Continuity Planning ??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96882" y="280374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9D5B65-C85B-4800-90E0-6CF3C2BE6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351" y="433545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5400">
                <a:solidFill>
                  <a:srgbClr val="FFFFFF"/>
                </a:solidFill>
              </a:rPr>
              <a:t>Disasters – Hurricanes &amp; Pandemics</a:t>
            </a:r>
          </a:p>
        </p:txBody>
      </p:sp>
      <p:cxnSp>
        <p:nvCxnSpPr>
          <p:cNvPr id="18" name="Straight Connector 14">
            <a:extLst>
              <a:ext uri="{FF2B5EF4-FFF2-40B4-BE49-F238E27FC236}">
                <a16:creationId xmlns:a16="http://schemas.microsoft.com/office/drawing/2014/main" id="{7E7C77BC-7138-40B1-A15B-20F57A494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30078" y="1522292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624CB2DA-327B-417E-95CE-D0E3B30AE005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91010" y="2743201"/>
            <a:ext cx="5455917" cy="3511235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DB146403-F3D6-484B-B2ED-97F9565D03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116278" y="2596836"/>
            <a:ext cx="0" cy="3657600"/>
          </a:xfrm>
          <a:prstGeom prst="line">
            <a:avLst/>
          </a:prstGeom>
          <a:ln w="101600" cmpd="dbl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3805F5DE-DD07-4E08-9C92-1117BDE20D0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445073" y="2596836"/>
            <a:ext cx="5455917" cy="3422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9276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6000" b="1" i="1" u="sng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 the Perfect Storm- How to Control the Outcome…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A094923-5CC7-4DC1-B4E6-71CC1108982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5850723"/>
              </p:ext>
            </p:extLst>
          </p:nvPr>
        </p:nvGraphicFramePr>
        <p:xfrm>
          <a:off x="5468389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46747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F398AD-FE65-451F-8E26-7B3711B6F0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4000" b="1">
                <a:solidFill>
                  <a:srgbClr val="FFFFFF"/>
                </a:solidFill>
              </a:rPr>
              <a:t>1</a:t>
            </a:r>
            <a:r>
              <a:rPr lang="en-US" sz="4000" b="1" baseline="30000">
                <a:solidFill>
                  <a:srgbClr val="FFFFFF"/>
                </a:solidFill>
              </a:rPr>
              <a:t>st</a:t>
            </a:r>
            <a:r>
              <a:rPr lang="en-US" sz="4000" b="1">
                <a:solidFill>
                  <a:srgbClr val="FFFFFF"/>
                </a:solidFill>
              </a:rPr>
              <a:t>  Things First 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E3A0F74-33EE-41CE-B094-E1B5B63F867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4460661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00947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en-US" sz="4700" b="1" i="1" u="sng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Characteristics of a Basic BCP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32A073B-3DB8-46F4-934C-B3AF3ACC345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4581866"/>
              </p:ext>
            </p:extLst>
          </p:nvPr>
        </p:nvGraphicFramePr>
        <p:xfrm>
          <a:off x="5468389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795977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en-US" sz="6000" b="1" i="1" u="sng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few things to consider…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2E1F39C-F11E-4D5F-B870-085BA792F91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5132076"/>
              </p:ext>
            </p:extLst>
          </p:nvPr>
        </p:nvGraphicFramePr>
        <p:xfrm>
          <a:off x="5468389" y="228600"/>
          <a:ext cx="6263640" cy="556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67284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1739CA5-F0F5-48E1-8E8C-F24B71827E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3">
            <a:extLst>
              <a:ext uri="{FF2B5EF4-FFF2-40B4-BE49-F238E27FC236}">
                <a16:creationId xmlns:a16="http://schemas.microsoft.com/office/drawing/2014/main" id="{3EAD2937-F230-41D4-B9C5-975B129BFC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CD444A3-C338-4886-B7F1-4BA2AF46EB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2656" y="1444741"/>
            <a:ext cx="9357865" cy="1041901"/>
          </a:xfrm>
        </p:spPr>
        <p:txBody>
          <a:bodyPr>
            <a:normAutofit/>
          </a:bodyPr>
          <a:lstStyle/>
          <a:p>
            <a:r>
              <a:rPr lang="en-US" sz="40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…the Perfect Storm…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52656" y="2701427"/>
            <a:ext cx="4483324" cy="269996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700" b="1" dirty="0"/>
              <a:t>Define the moment </a:t>
            </a:r>
            <a:r>
              <a:rPr lang="en-US" sz="1700" dirty="0"/>
              <a:t>– it’s what you do next that counts</a:t>
            </a:r>
          </a:p>
          <a:p>
            <a:pPr marL="0" indent="0">
              <a:lnSpc>
                <a:spcPct val="90000"/>
              </a:lnSpc>
              <a:buNone/>
            </a:pPr>
            <a:endParaRPr lang="en-US" sz="1700" dirty="0"/>
          </a:p>
          <a:p>
            <a:pPr>
              <a:lnSpc>
                <a:spcPct val="90000"/>
              </a:lnSpc>
            </a:pPr>
            <a:r>
              <a:rPr lang="en-US" sz="1700" dirty="0"/>
              <a:t>Know your </a:t>
            </a:r>
            <a:r>
              <a:rPr lang="en-US" sz="1700" b="1" i="1" u="sng" dirty="0"/>
              <a:t>critical business processes </a:t>
            </a:r>
            <a:r>
              <a:rPr lang="en-US" sz="1700" b="1" u="sng" dirty="0"/>
              <a:t>– </a:t>
            </a:r>
            <a:r>
              <a:rPr lang="en-US" sz="1700" dirty="0"/>
              <a:t>Must do a </a:t>
            </a:r>
            <a:r>
              <a:rPr lang="en-US" sz="1700" b="1" dirty="0">
                <a:solidFill>
                  <a:srgbClr val="FF0000"/>
                </a:solidFill>
              </a:rPr>
              <a:t>risk analysis </a:t>
            </a:r>
            <a:r>
              <a:rPr lang="en-US" sz="1700" dirty="0"/>
              <a:t>– it’s the first thing</a:t>
            </a:r>
          </a:p>
          <a:p>
            <a:pPr>
              <a:lnSpc>
                <a:spcPct val="90000"/>
              </a:lnSpc>
            </a:pPr>
            <a:endParaRPr lang="en-US" sz="1700" dirty="0"/>
          </a:p>
          <a:p>
            <a:pPr marL="0" indent="0">
              <a:lnSpc>
                <a:spcPct val="90000"/>
              </a:lnSpc>
              <a:buNone/>
            </a:pPr>
            <a:endParaRPr lang="en-US" sz="1700" dirty="0"/>
          </a:p>
          <a:p>
            <a:pPr>
              <a:lnSpc>
                <a:spcPct val="90000"/>
              </a:lnSpc>
            </a:pPr>
            <a:r>
              <a:rPr lang="en-US" sz="1700" dirty="0"/>
              <a:t>Establish your </a:t>
            </a:r>
            <a:r>
              <a:rPr lang="en-US" sz="1700" i="1" dirty="0">
                <a:solidFill>
                  <a:srgbClr val="FF0000"/>
                </a:solidFill>
              </a:rPr>
              <a:t>crisis management procedures </a:t>
            </a:r>
            <a:r>
              <a:rPr lang="en-US" sz="1700" dirty="0"/>
              <a:t>and train the individuals responsible in advance – plan for the worst- case scenarios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56020" y="2701427"/>
            <a:ext cx="4554501" cy="269996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600" dirty="0"/>
              <a:t>The </a:t>
            </a:r>
            <a:r>
              <a:rPr lang="en-US" sz="1600" i="1" dirty="0"/>
              <a:t>media can be your </a:t>
            </a:r>
            <a:r>
              <a:rPr lang="en-US" sz="1600" i="1" dirty="0">
                <a:solidFill>
                  <a:srgbClr val="FF0000"/>
                </a:solidFill>
              </a:rPr>
              <a:t>best friend or your worst enemy </a:t>
            </a:r>
            <a:r>
              <a:rPr lang="en-US" sz="1600" dirty="0"/>
              <a:t>- tips on communication strategy</a:t>
            </a:r>
          </a:p>
          <a:p>
            <a:pPr marL="0" indent="0">
              <a:lnSpc>
                <a:spcPct val="90000"/>
              </a:lnSpc>
              <a:buNone/>
            </a:pPr>
            <a:endParaRPr lang="en-US" sz="1600" dirty="0"/>
          </a:p>
          <a:p>
            <a:pPr>
              <a:lnSpc>
                <a:spcPct val="90000"/>
              </a:lnSpc>
            </a:pPr>
            <a:r>
              <a:rPr lang="en-US" sz="1600" dirty="0"/>
              <a:t>Have a </a:t>
            </a:r>
            <a:r>
              <a:rPr lang="en-US" sz="1600" b="1" i="1" dirty="0"/>
              <a:t>media strategy </a:t>
            </a:r>
            <a:r>
              <a:rPr lang="en-US" sz="1600" dirty="0"/>
              <a:t>– you control the talking points</a:t>
            </a:r>
          </a:p>
          <a:p>
            <a:pPr marL="0" indent="0">
              <a:lnSpc>
                <a:spcPct val="90000"/>
              </a:lnSpc>
              <a:buNone/>
            </a:pPr>
            <a:endParaRPr lang="en-US" sz="1600" dirty="0"/>
          </a:p>
          <a:p>
            <a:pPr>
              <a:lnSpc>
                <a:spcPct val="90000"/>
              </a:lnSpc>
            </a:pPr>
            <a:r>
              <a:rPr lang="en-US" sz="1600" dirty="0"/>
              <a:t>Social media isn't just a text message or Facebook alone- all messages are equal opportunity for social media to get access to- and remember it lives on in the cyber world</a:t>
            </a:r>
          </a:p>
          <a:p>
            <a:pPr>
              <a:lnSpc>
                <a:spcPct val="90000"/>
              </a:lnSpc>
            </a:pPr>
            <a:endParaRPr lang="en-US" sz="1600" dirty="0"/>
          </a:p>
          <a:p>
            <a:pPr>
              <a:lnSpc>
                <a:spcPct val="90000"/>
              </a:lnSpc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697520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en-US" sz="4200" b="1" i="1" u="sng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Crisis Communication tips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2C1D9E4-7B62-4EB4-A614-4A1121FD660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8629146"/>
              </p:ext>
            </p:extLst>
          </p:nvPr>
        </p:nvGraphicFramePr>
        <p:xfrm>
          <a:off x="4953000" y="152400"/>
          <a:ext cx="7238999" cy="6477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543491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563</Words>
  <Application>Microsoft Office PowerPoint</Application>
  <PresentationFormat>Widescreen</PresentationFormat>
  <Paragraphs>59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  Caribbean Hotel &amp; Tourism Association       jnugent-hill@tropical.com  </vt:lpstr>
      <vt:lpstr>PowerPoint Presentation</vt:lpstr>
      <vt:lpstr>Disasters – Hurricanes &amp; Pandemics</vt:lpstr>
      <vt:lpstr>… the Perfect Storm- How to Control the Outcome…</vt:lpstr>
      <vt:lpstr>1st  Things First </vt:lpstr>
      <vt:lpstr>Characteristics of a Basic BCP</vt:lpstr>
      <vt:lpstr>A few things to consider…</vt:lpstr>
      <vt:lpstr>…the Perfect Storm…</vt:lpstr>
      <vt:lpstr>Crisis Communication tips</vt:lpstr>
      <vt:lpstr>Recommendations  for  Response Planning </vt:lpstr>
      <vt:lpstr>Summary…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Caribbean Hotel &amp; Tourism Association September, 2016 Conference   CHTA/ CHIEF San Juan ,PR</dc:title>
  <dc:creator>Jennifer Nugent-Hill</dc:creator>
  <cp:lastModifiedBy>Jennifer Nugent-Hill</cp:lastModifiedBy>
  <cp:revision>33</cp:revision>
  <cp:lastPrinted>2021-06-22T17:49:47Z</cp:lastPrinted>
  <dcterms:created xsi:type="dcterms:W3CDTF">2016-09-19T13:44:06Z</dcterms:created>
  <dcterms:modified xsi:type="dcterms:W3CDTF">2021-06-22T18:22:57Z</dcterms:modified>
</cp:coreProperties>
</file>